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6.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7.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91" r:id="rId5"/>
    <p:sldMasterId id="2147483700" r:id="rId6"/>
    <p:sldMasterId id="2147483709" r:id="rId7"/>
    <p:sldMasterId id="2147483718" r:id="rId8"/>
    <p:sldMasterId id="2147483727" r:id="rId9"/>
    <p:sldMasterId id="2147483736" r:id="rId10"/>
    <p:sldMasterId id="2147483745" r:id="rId11"/>
  </p:sldMasterIdLst>
  <p:notesMasterIdLst>
    <p:notesMasterId r:id="rId32"/>
  </p:notesMasterIdLst>
  <p:handoutMasterIdLst>
    <p:handoutMasterId r:id="rId33"/>
  </p:handoutMasterIdLst>
  <p:sldIdLst>
    <p:sldId id="335" r:id="rId12"/>
    <p:sldId id="336" r:id="rId13"/>
    <p:sldId id="337" r:id="rId14"/>
    <p:sldId id="338" r:id="rId15"/>
    <p:sldId id="298" r:id="rId16"/>
    <p:sldId id="293" r:id="rId17"/>
    <p:sldId id="309" r:id="rId18"/>
    <p:sldId id="344" r:id="rId19"/>
    <p:sldId id="318" r:id="rId20"/>
    <p:sldId id="319" r:id="rId21"/>
    <p:sldId id="320" r:id="rId22"/>
    <p:sldId id="345" r:id="rId23"/>
    <p:sldId id="346" r:id="rId24"/>
    <p:sldId id="347" r:id="rId25"/>
    <p:sldId id="339" r:id="rId26"/>
    <p:sldId id="340" r:id="rId27"/>
    <p:sldId id="341" r:id="rId28"/>
    <p:sldId id="342" r:id="rId29"/>
    <p:sldId id="343" r:id="rId30"/>
    <p:sldId id="331" r:id="rId31"/>
  </p:sldIdLst>
  <p:sldSz cx="9144000" cy="5148263"/>
  <p:notesSz cx="6858000" cy="9144000"/>
  <p:defaultTextStyle>
    <a:defPPr>
      <a:defRPr lang="en-US"/>
    </a:defPPr>
    <a:lvl1pPr marL="0" algn="l" defTabSz="456300" rtl="0" eaLnBrk="1" latinLnBrk="0" hangingPunct="1">
      <a:defRPr sz="1800" kern="1200">
        <a:solidFill>
          <a:schemeClr val="tx1"/>
        </a:solidFill>
        <a:latin typeface="+mn-lt"/>
        <a:ea typeface="+mn-ea"/>
        <a:cs typeface="+mn-cs"/>
      </a:defRPr>
    </a:lvl1pPr>
    <a:lvl2pPr marL="456300" algn="l" defTabSz="456300" rtl="0" eaLnBrk="1" latinLnBrk="0" hangingPunct="1">
      <a:defRPr sz="1800" kern="1200">
        <a:solidFill>
          <a:schemeClr val="tx1"/>
        </a:solidFill>
        <a:latin typeface="+mn-lt"/>
        <a:ea typeface="+mn-ea"/>
        <a:cs typeface="+mn-cs"/>
      </a:defRPr>
    </a:lvl2pPr>
    <a:lvl3pPr marL="912598" algn="l" defTabSz="456300" rtl="0" eaLnBrk="1" latinLnBrk="0" hangingPunct="1">
      <a:defRPr sz="1800" kern="1200">
        <a:solidFill>
          <a:schemeClr val="tx1"/>
        </a:solidFill>
        <a:latin typeface="+mn-lt"/>
        <a:ea typeface="+mn-ea"/>
        <a:cs typeface="+mn-cs"/>
      </a:defRPr>
    </a:lvl3pPr>
    <a:lvl4pPr marL="1368893" algn="l" defTabSz="456300" rtl="0" eaLnBrk="1" latinLnBrk="0" hangingPunct="1">
      <a:defRPr sz="1800" kern="1200">
        <a:solidFill>
          <a:schemeClr val="tx1"/>
        </a:solidFill>
        <a:latin typeface="+mn-lt"/>
        <a:ea typeface="+mn-ea"/>
        <a:cs typeface="+mn-cs"/>
      </a:defRPr>
    </a:lvl4pPr>
    <a:lvl5pPr marL="1825190" algn="l" defTabSz="456300" rtl="0" eaLnBrk="1" latinLnBrk="0" hangingPunct="1">
      <a:defRPr sz="1800" kern="1200">
        <a:solidFill>
          <a:schemeClr val="tx1"/>
        </a:solidFill>
        <a:latin typeface="+mn-lt"/>
        <a:ea typeface="+mn-ea"/>
        <a:cs typeface="+mn-cs"/>
      </a:defRPr>
    </a:lvl5pPr>
    <a:lvl6pPr marL="2281496" algn="l" defTabSz="456300" rtl="0" eaLnBrk="1" latinLnBrk="0" hangingPunct="1">
      <a:defRPr sz="1800" kern="1200">
        <a:solidFill>
          <a:schemeClr val="tx1"/>
        </a:solidFill>
        <a:latin typeface="+mn-lt"/>
        <a:ea typeface="+mn-ea"/>
        <a:cs typeface="+mn-cs"/>
      </a:defRPr>
    </a:lvl6pPr>
    <a:lvl7pPr marL="2737791" algn="l" defTabSz="456300" rtl="0" eaLnBrk="1" latinLnBrk="0" hangingPunct="1">
      <a:defRPr sz="1800" kern="1200">
        <a:solidFill>
          <a:schemeClr val="tx1"/>
        </a:solidFill>
        <a:latin typeface="+mn-lt"/>
        <a:ea typeface="+mn-ea"/>
        <a:cs typeface="+mn-cs"/>
      </a:defRPr>
    </a:lvl7pPr>
    <a:lvl8pPr marL="3194089" algn="l" defTabSz="456300" rtl="0" eaLnBrk="1" latinLnBrk="0" hangingPunct="1">
      <a:defRPr sz="1800" kern="1200">
        <a:solidFill>
          <a:schemeClr val="tx1"/>
        </a:solidFill>
        <a:latin typeface="+mn-lt"/>
        <a:ea typeface="+mn-ea"/>
        <a:cs typeface="+mn-cs"/>
      </a:defRPr>
    </a:lvl8pPr>
    <a:lvl9pPr marL="3650385" algn="l" defTabSz="4563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567" userDrawn="1">
          <p15:clr>
            <a:srgbClr val="A4A3A4"/>
          </p15:clr>
        </p15:guide>
        <p15:guide id="3" pos="45" userDrawn="1">
          <p15:clr>
            <a:srgbClr val="A4A3A4"/>
          </p15:clr>
        </p15:guide>
        <p15:guide id="5" pos="5443" userDrawn="1">
          <p15:clr>
            <a:srgbClr val="A4A3A4"/>
          </p15:clr>
        </p15:guide>
        <p15:guide id="6" pos="3855" userDrawn="1">
          <p15:clr>
            <a:srgbClr val="A4A3A4"/>
          </p15:clr>
        </p15:guide>
        <p15:guide id="7" orient="horz" pos="580" userDrawn="1">
          <p15:clr>
            <a:srgbClr val="A4A3A4"/>
          </p15:clr>
        </p15:guide>
        <p15:guide id="8" orient="horz" pos="837" userDrawn="1">
          <p15:clr>
            <a:srgbClr val="A4A3A4"/>
          </p15:clr>
        </p15:guide>
        <p15:guide id="9" pos="11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500"/>
    <a:srgbClr val="000091"/>
    <a:srgbClr val="E3000B"/>
    <a:srgbClr val="FFF7CC"/>
    <a:srgbClr val="E77B05"/>
    <a:srgbClr val="1354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86438"/>
  </p:normalViewPr>
  <p:slideViewPr>
    <p:cSldViewPr snapToGrid="0" showGuides="1">
      <p:cViewPr varScale="1">
        <p:scale>
          <a:sx n="110" d="100"/>
          <a:sy n="110" d="100"/>
        </p:scale>
        <p:origin x="627" y="57"/>
      </p:cViewPr>
      <p:guideLst>
        <p:guide pos="567"/>
        <p:guide pos="45"/>
        <p:guide pos="5443"/>
        <p:guide pos="3855"/>
        <p:guide orient="horz" pos="580"/>
        <p:guide orient="horz" pos="837"/>
        <p:guide pos="113"/>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132" d="100"/>
          <a:sy n="132" d="100"/>
        </p:scale>
        <p:origin x="6048"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21" Type="http://schemas.openxmlformats.org/officeDocument/2006/relationships/slide" Target="slides/slide10.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viewProps" Target="view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FE6FBA1-ECF6-4513-929C-71032EC0135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94C5900C-42DF-414C-ABAC-3DA2C68BCF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D27615-B93B-4550-AAD4-FE3DF409600C}" type="datetimeFigureOut">
              <a:rPr lang="fr-FR" smtClean="0"/>
              <a:t>03/03/2026</a:t>
            </a:fld>
            <a:endParaRPr lang="fr-FR" dirty="0"/>
          </a:p>
        </p:txBody>
      </p:sp>
      <p:sp>
        <p:nvSpPr>
          <p:cNvPr id="4" name="Espace réservé du pied de page 3">
            <a:extLst>
              <a:ext uri="{FF2B5EF4-FFF2-40B4-BE49-F238E27FC236}">
                <a16:creationId xmlns:a16="http://schemas.microsoft.com/office/drawing/2014/main" id="{03D35EF0-5966-466F-A555-0E6CA59EA9C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BE99CB75-F7C0-4AB7-B696-880CC9DFDB1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7480D7-A647-430E-83A7-F74B5FB3D3D9}" type="slidenum">
              <a:rPr lang="fr-FR" smtClean="0"/>
              <a:t>‹N°›</a:t>
            </a:fld>
            <a:endParaRPr lang="fr-FR" dirty="0"/>
          </a:p>
        </p:txBody>
      </p:sp>
    </p:spTree>
    <p:extLst>
      <p:ext uri="{BB962C8B-B14F-4D97-AF65-F5344CB8AC3E}">
        <p14:creationId xmlns:p14="http://schemas.microsoft.com/office/powerpoint/2010/main" val="23167812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489100-C05A-436C-855A-CE7C50A355CA}" type="datetimeFigureOut">
              <a:rPr lang="fr-FR" smtClean="0"/>
              <a:t>03/03/2026</a:t>
            </a:fld>
            <a:endParaRPr lang="fr-FR" dirty="0"/>
          </a:p>
        </p:txBody>
      </p:sp>
      <p:sp>
        <p:nvSpPr>
          <p:cNvPr id="4" name="Espace réservé de l'image des diapositives 3"/>
          <p:cNvSpPr>
            <a:spLocks noGrp="1" noRot="1" noChangeAspect="1"/>
          </p:cNvSpPr>
          <p:nvPr>
            <p:ph type="sldImg" idx="2"/>
          </p:nvPr>
        </p:nvSpPr>
        <p:spPr>
          <a:xfrm>
            <a:off x="688975" y="1143000"/>
            <a:ext cx="548005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F9E440-0722-426A-BB98-223673069B9A}" type="slidenum">
              <a:rPr lang="fr-FR" smtClean="0"/>
              <a:t>‹N°›</a:t>
            </a:fld>
            <a:endParaRPr lang="fr-FR" dirty="0"/>
          </a:p>
        </p:txBody>
      </p:sp>
    </p:spTree>
    <p:extLst>
      <p:ext uri="{BB962C8B-B14F-4D97-AF65-F5344CB8AC3E}">
        <p14:creationId xmlns:p14="http://schemas.microsoft.com/office/powerpoint/2010/main" val="2493827669"/>
      </p:ext>
    </p:extLst>
  </p:cSld>
  <p:clrMap bg1="lt1" tx1="dk1" bg2="lt2" tx2="dk2" accent1="accent1" accent2="accent2" accent3="accent3" accent4="accent4" accent5="accent5" accent6="accent6" hlink="hlink" folHlink="folHlink"/>
  <p:hf hdr="0" ftr="0" dt="0"/>
  <p:notesStyle>
    <a:lvl1pPr marL="0" algn="l" defTabSz="650135" rtl="0" eaLnBrk="1" latinLnBrk="0" hangingPunct="1">
      <a:defRPr sz="900" kern="1200">
        <a:solidFill>
          <a:schemeClr val="tx1"/>
        </a:solidFill>
        <a:latin typeface="+mn-lt"/>
        <a:ea typeface="+mn-ea"/>
        <a:cs typeface="+mn-cs"/>
      </a:defRPr>
    </a:lvl1pPr>
    <a:lvl2pPr marL="325067" algn="l" defTabSz="650135" rtl="0" eaLnBrk="1" latinLnBrk="0" hangingPunct="1">
      <a:defRPr sz="900" kern="1200">
        <a:solidFill>
          <a:schemeClr val="tx1"/>
        </a:solidFill>
        <a:latin typeface="+mn-lt"/>
        <a:ea typeface="+mn-ea"/>
        <a:cs typeface="+mn-cs"/>
      </a:defRPr>
    </a:lvl2pPr>
    <a:lvl3pPr marL="650135" algn="l" defTabSz="650135" rtl="0" eaLnBrk="1" latinLnBrk="0" hangingPunct="1">
      <a:defRPr sz="900" kern="1200">
        <a:solidFill>
          <a:schemeClr val="tx1"/>
        </a:solidFill>
        <a:latin typeface="+mn-lt"/>
        <a:ea typeface="+mn-ea"/>
        <a:cs typeface="+mn-cs"/>
      </a:defRPr>
    </a:lvl3pPr>
    <a:lvl4pPr marL="975202" algn="l" defTabSz="650135" rtl="0" eaLnBrk="1" latinLnBrk="0" hangingPunct="1">
      <a:defRPr sz="900" kern="1200">
        <a:solidFill>
          <a:schemeClr val="tx1"/>
        </a:solidFill>
        <a:latin typeface="+mn-lt"/>
        <a:ea typeface="+mn-ea"/>
        <a:cs typeface="+mn-cs"/>
      </a:defRPr>
    </a:lvl4pPr>
    <a:lvl5pPr marL="1300266" algn="l" defTabSz="650135" rtl="0" eaLnBrk="1" latinLnBrk="0" hangingPunct="1">
      <a:defRPr sz="900" kern="1200">
        <a:solidFill>
          <a:schemeClr val="tx1"/>
        </a:solidFill>
        <a:latin typeface="+mn-lt"/>
        <a:ea typeface="+mn-ea"/>
        <a:cs typeface="+mn-cs"/>
      </a:defRPr>
    </a:lvl5pPr>
    <a:lvl6pPr marL="1625335" algn="l" defTabSz="650135" rtl="0" eaLnBrk="1" latinLnBrk="0" hangingPunct="1">
      <a:defRPr sz="900" kern="1200">
        <a:solidFill>
          <a:schemeClr val="tx1"/>
        </a:solidFill>
        <a:latin typeface="+mn-lt"/>
        <a:ea typeface="+mn-ea"/>
        <a:cs typeface="+mn-cs"/>
      </a:defRPr>
    </a:lvl6pPr>
    <a:lvl7pPr marL="1950402" algn="l" defTabSz="650135" rtl="0" eaLnBrk="1" latinLnBrk="0" hangingPunct="1">
      <a:defRPr sz="900" kern="1200">
        <a:solidFill>
          <a:schemeClr val="tx1"/>
        </a:solidFill>
        <a:latin typeface="+mn-lt"/>
        <a:ea typeface="+mn-ea"/>
        <a:cs typeface="+mn-cs"/>
      </a:defRPr>
    </a:lvl7pPr>
    <a:lvl8pPr marL="2275475" algn="l" defTabSz="650135" rtl="0" eaLnBrk="1" latinLnBrk="0" hangingPunct="1">
      <a:defRPr sz="900" kern="1200">
        <a:solidFill>
          <a:schemeClr val="tx1"/>
        </a:solidFill>
        <a:latin typeface="+mn-lt"/>
        <a:ea typeface="+mn-ea"/>
        <a:cs typeface="+mn-cs"/>
      </a:defRPr>
    </a:lvl8pPr>
    <a:lvl9pPr marL="2600537" algn="l" defTabSz="650135"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notes"/>
          <p:cNvSpPr txBox="1">
            <a:spLocks noGrp="1"/>
          </p:cNvSpPr>
          <p:nvPr>
            <p:ph type="body" idx="1"/>
          </p:nvPr>
        </p:nvSpPr>
        <p:spPr>
          <a:xfrm>
            <a:off x="513637" y="5791200"/>
            <a:ext cx="4109093"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07" name="Google Shape;207;p1:notes"/>
          <p:cNvSpPr>
            <a:spLocks noGrp="1" noRot="1" noChangeAspect="1"/>
          </p:cNvSpPr>
          <p:nvPr>
            <p:ph type="sldImg" idx="2"/>
          </p:nvPr>
        </p:nvSpPr>
        <p:spPr>
          <a:xfrm>
            <a:off x="-1490663" y="914400"/>
            <a:ext cx="8118476"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105611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8975" y="1143000"/>
            <a:ext cx="548005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1F9E440-0722-426A-BB98-223673069B9A}" type="slidenum">
              <a:rPr lang="fr-FR" smtClean="0"/>
              <a:t>18</a:t>
            </a:fld>
            <a:endParaRPr lang="fr-FR" dirty="0"/>
          </a:p>
        </p:txBody>
      </p:sp>
    </p:spTree>
    <p:extLst>
      <p:ext uri="{BB962C8B-B14F-4D97-AF65-F5344CB8AC3E}">
        <p14:creationId xmlns:p14="http://schemas.microsoft.com/office/powerpoint/2010/main" val="37137951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8975" y="1143000"/>
            <a:ext cx="548005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1F9E440-0722-426A-BB98-223673069B9A}" type="slidenum">
              <a:rPr lang="fr-FR" smtClean="0"/>
              <a:t>19</a:t>
            </a:fld>
            <a:endParaRPr lang="fr-FR" dirty="0"/>
          </a:p>
        </p:txBody>
      </p:sp>
    </p:spTree>
    <p:extLst>
      <p:ext uri="{BB962C8B-B14F-4D97-AF65-F5344CB8AC3E}">
        <p14:creationId xmlns:p14="http://schemas.microsoft.com/office/powerpoint/2010/main" val="930533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8975" y="1143000"/>
            <a:ext cx="548005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1F9E440-0722-426A-BB98-223673069B9A}" type="slidenum">
              <a:rPr lang="fr-FR" smtClean="0"/>
              <a:t>20</a:t>
            </a:fld>
            <a:endParaRPr lang="fr-FR" dirty="0"/>
          </a:p>
        </p:txBody>
      </p:sp>
    </p:spTree>
    <p:extLst>
      <p:ext uri="{BB962C8B-B14F-4D97-AF65-F5344CB8AC3E}">
        <p14:creationId xmlns:p14="http://schemas.microsoft.com/office/powerpoint/2010/main" val="2650508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06554c3c12_0_554:notes"/>
          <p:cNvSpPr txBox="1">
            <a:spLocks noGrp="1"/>
          </p:cNvSpPr>
          <p:nvPr>
            <p:ph type="body" idx="1"/>
          </p:nvPr>
        </p:nvSpPr>
        <p:spPr>
          <a:xfrm>
            <a:off x="513637" y="5791200"/>
            <a:ext cx="4109093" cy="548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14" name="Google Shape;214;g206554c3c12_0_554:notes"/>
          <p:cNvSpPr>
            <a:spLocks noGrp="1" noRot="1" noChangeAspect="1"/>
          </p:cNvSpPr>
          <p:nvPr>
            <p:ph type="sldImg" idx="2"/>
          </p:nvPr>
        </p:nvSpPr>
        <p:spPr>
          <a:xfrm>
            <a:off x="-1490663" y="914400"/>
            <a:ext cx="8118476" cy="4572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81763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8975" y="1143000"/>
            <a:ext cx="548005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1F9E440-0722-426A-BB98-223673069B9A}" type="slidenum">
              <a:rPr lang="fr-FR" smtClean="0"/>
              <a:t>7</a:t>
            </a:fld>
            <a:endParaRPr lang="fr-FR" dirty="0"/>
          </a:p>
        </p:txBody>
      </p:sp>
    </p:spTree>
    <p:extLst>
      <p:ext uri="{BB962C8B-B14F-4D97-AF65-F5344CB8AC3E}">
        <p14:creationId xmlns:p14="http://schemas.microsoft.com/office/powerpoint/2010/main" val="588326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8975" y="1143000"/>
            <a:ext cx="548005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1F9E440-0722-426A-BB98-223673069B9A}" type="slidenum">
              <a:rPr lang="fr-FR" smtClean="0"/>
              <a:t>11</a:t>
            </a:fld>
            <a:endParaRPr lang="fr-FR" dirty="0"/>
          </a:p>
        </p:txBody>
      </p:sp>
    </p:spTree>
    <p:extLst>
      <p:ext uri="{BB962C8B-B14F-4D97-AF65-F5344CB8AC3E}">
        <p14:creationId xmlns:p14="http://schemas.microsoft.com/office/powerpoint/2010/main" val="3927083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2243138" y="1468438"/>
            <a:ext cx="9391651" cy="5287962"/>
          </a:xfrm>
          <a:ln/>
        </p:spPr>
      </p:sp>
      <p:sp>
        <p:nvSpPr>
          <p:cNvPr id="16387" name="Rectangle 3"/>
          <p:cNvSpPr>
            <a:spLocks noGrp="1" noChangeArrowheads="1"/>
          </p:cNvSpPr>
          <p:nvPr>
            <p:ph type="body" idx="1"/>
          </p:nvPr>
        </p:nvSpPr>
        <p:spPr>
          <a:xfrm>
            <a:off x="758964" y="7268048"/>
            <a:ext cx="3391766" cy="586866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ct val="0"/>
              </a:spcBef>
            </a:pPr>
            <a:endParaRPr lang="fr-FR" altLang="fr-FR" dirty="0"/>
          </a:p>
        </p:txBody>
      </p:sp>
    </p:spTree>
    <p:extLst>
      <p:ext uri="{BB962C8B-B14F-4D97-AF65-F5344CB8AC3E}">
        <p14:creationId xmlns:p14="http://schemas.microsoft.com/office/powerpoint/2010/main" val="3691344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PlaceHolder 1"/>
          <p:cNvSpPr>
            <a:spLocks noGrp="1"/>
          </p:cNvSpPr>
          <p:nvPr>
            <p:ph type="body"/>
          </p:nvPr>
        </p:nvSpPr>
        <p:spPr>
          <a:xfrm>
            <a:off x="509119" y="6286871"/>
            <a:ext cx="4072681" cy="5955461"/>
          </a:xfrm>
          <a:prstGeom prst="rect">
            <a:avLst/>
          </a:prstGeom>
        </p:spPr>
        <p:txBody>
          <a:bodyPr/>
          <a:lstStyle/>
          <a:p>
            <a:endParaRPr lang="fr-FR" sz="2000" b="0" strike="noStrike" spc="-1" dirty="0">
              <a:latin typeface="Arial"/>
            </a:endParaRPr>
          </a:p>
        </p:txBody>
      </p:sp>
      <p:sp>
        <p:nvSpPr>
          <p:cNvPr id="511" name="TextShape 2"/>
          <p:cNvSpPr txBox="1"/>
          <p:nvPr/>
        </p:nvSpPr>
        <p:spPr>
          <a:xfrm>
            <a:off x="2883936" y="12571658"/>
            <a:ext cx="2205913" cy="661255"/>
          </a:xfrm>
          <a:prstGeom prst="rect">
            <a:avLst/>
          </a:prstGeom>
          <a:noFill/>
          <a:ln>
            <a:noFill/>
          </a:ln>
        </p:spPr>
        <p:txBody>
          <a:bodyPr anchor="b"/>
          <a:lstStyle/>
          <a:p>
            <a:pPr algn="r" defTabSz="914340"/>
            <a:fld id="{31F0A043-1A60-4643-B2AF-99BF19D2AE06}" type="slidenum">
              <a:rPr lang="fr-FR" sz="1200" spc="-1">
                <a:solidFill>
                  <a:prstClr val="black"/>
                </a:solidFill>
                <a:latin typeface="Times New Roman"/>
              </a:rPr>
              <a:pPr algn="r" defTabSz="914340"/>
              <a:t>14</a:t>
            </a:fld>
            <a:endParaRPr lang="fr-FR" sz="1200" spc="-1" dirty="0">
              <a:solidFill>
                <a:prstClr val="black"/>
              </a:solidFill>
              <a:latin typeface="Times New Roman"/>
            </a:endParaRPr>
          </a:p>
        </p:txBody>
      </p:sp>
    </p:spTree>
    <p:extLst>
      <p:ext uri="{BB962C8B-B14F-4D97-AF65-F5344CB8AC3E}">
        <p14:creationId xmlns:p14="http://schemas.microsoft.com/office/powerpoint/2010/main" val="2806962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8975" y="1143000"/>
            <a:ext cx="548005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1F9E440-0722-426A-BB98-223673069B9A}" type="slidenum">
              <a:rPr lang="fr-FR" smtClean="0"/>
              <a:t>15</a:t>
            </a:fld>
            <a:endParaRPr lang="fr-FR" dirty="0"/>
          </a:p>
        </p:txBody>
      </p:sp>
    </p:spTree>
    <p:extLst>
      <p:ext uri="{BB962C8B-B14F-4D97-AF65-F5344CB8AC3E}">
        <p14:creationId xmlns:p14="http://schemas.microsoft.com/office/powerpoint/2010/main" val="3529066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8975" y="1143000"/>
            <a:ext cx="548005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1F9E440-0722-426A-BB98-223673069B9A}" type="slidenum">
              <a:rPr lang="fr-FR" smtClean="0"/>
              <a:t>16</a:t>
            </a:fld>
            <a:endParaRPr lang="fr-FR" dirty="0"/>
          </a:p>
        </p:txBody>
      </p:sp>
    </p:spTree>
    <p:extLst>
      <p:ext uri="{BB962C8B-B14F-4D97-AF65-F5344CB8AC3E}">
        <p14:creationId xmlns:p14="http://schemas.microsoft.com/office/powerpoint/2010/main" val="3585146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8975" y="1143000"/>
            <a:ext cx="548005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1F9E440-0722-426A-BB98-223673069B9A}" type="slidenum">
              <a:rPr lang="fr-FR" smtClean="0"/>
              <a:t>17</a:t>
            </a:fld>
            <a:endParaRPr lang="fr-FR" dirty="0"/>
          </a:p>
        </p:txBody>
      </p:sp>
    </p:spTree>
    <p:extLst>
      <p:ext uri="{BB962C8B-B14F-4D97-AF65-F5344CB8AC3E}">
        <p14:creationId xmlns:p14="http://schemas.microsoft.com/office/powerpoint/2010/main" val="22081154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slide" Target="../slides/slide2.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slide" Target="../slides/slide2.xml"/><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slide" Target="../slides/slide2.xml"/><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slide" Target="../slides/slide2.xml"/><Relationship Id="rId4" Type="http://schemas.openxmlformats.org/officeDocument/2006/relationships/image" Target="../media/image5.png"/></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slide" Target="../slides/slide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1D2295-04FA-41E2-86B8-0B0580823500}"/>
              </a:ext>
            </a:extLst>
          </p:cNvPr>
          <p:cNvSpPr/>
          <p:nvPr userDrawn="1"/>
        </p:nvSpPr>
        <p:spPr>
          <a:xfrm>
            <a:off x="1627829" y="2"/>
            <a:ext cx="7509163" cy="5148263"/>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2" name="Title 1"/>
          <p:cNvSpPr>
            <a:spLocks noGrp="1"/>
          </p:cNvSpPr>
          <p:nvPr>
            <p:ph type="ctrTitle" hasCustomPrompt="1"/>
          </p:nvPr>
        </p:nvSpPr>
        <p:spPr>
          <a:xfrm>
            <a:off x="1920970" y="3015109"/>
            <a:ext cx="6858000" cy="497396"/>
          </a:xfrm>
          <a:prstGeom prst="rect">
            <a:avLst/>
          </a:prstGeom>
        </p:spPr>
        <p:txBody>
          <a:bodyPr lIns="35932" tIns="35932" rIns="35932" bIns="35932" anchor="ctr" anchorCtr="0">
            <a:noAutofit/>
          </a:bodyPr>
          <a:lstStyle>
            <a:lvl1pPr algn="l">
              <a:defRPr sz="3400" b="1">
                <a:latin typeface="Arial" panose="020B0604020202020204" pitchFamily="34" charset="0"/>
                <a:cs typeface="Arial" panose="020B0604020202020204" pitchFamily="34" charset="0"/>
              </a:defRPr>
            </a:lvl1pPr>
          </a:lstStyle>
          <a:p>
            <a:r>
              <a:rPr lang="fr-FR" dirty="0"/>
              <a:t>Très grand super titre</a:t>
            </a:r>
            <a:endParaRPr lang="en-US" dirty="0"/>
          </a:p>
        </p:txBody>
      </p:sp>
      <p:sp>
        <p:nvSpPr>
          <p:cNvPr id="3" name="Subtitle 2"/>
          <p:cNvSpPr>
            <a:spLocks noGrp="1"/>
          </p:cNvSpPr>
          <p:nvPr>
            <p:ph type="subTitle" idx="1" hasCustomPrompt="1"/>
          </p:nvPr>
        </p:nvSpPr>
        <p:spPr>
          <a:xfrm>
            <a:off x="1920970" y="3569833"/>
            <a:ext cx="6858000" cy="317769"/>
          </a:xfrm>
          <a:prstGeom prst="rect">
            <a:avLst/>
          </a:prstGeom>
        </p:spPr>
        <p:txBody>
          <a:bodyPr lIns="35932" tIns="35932" rIns="35932" bIns="35932" anchor="ctr" anchorCtr="0">
            <a:noAutofit/>
          </a:bodyPr>
          <a:lstStyle>
            <a:lvl1pPr marL="0" indent="0" algn="l">
              <a:buNone/>
              <a:defRPr sz="2000" b="1">
                <a:solidFill>
                  <a:schemeClr val="tx1"/>
                </a:solidFill>
                <a:latin typeface="Arial" panose="020B0604020202020204" pitchFamily="34" charset="0"/>
                <a:cs typeface="Arial" panose="020B0604020202020204" pitchFamily="34" charset="0"/>
              </a:defRPr>
            </a:lvl1pPr>
            <a:lvl2pPr marL="342220" indent="0" algn="ctr">
              <a:buNone/>
              <a:defRPr sz="1500"/>
            </a:lvl2pPr>
            <a:lvl3pPr marL="684449" indent="0" algn="ctr">
              <a:buNone/>
              <a:defRPr sz="1300"/>
            </a:lvl3pPr>
            <a:lvl4pPr marL="1026676" indent="0" algn="ctr">
              <a:buNone/>
              <a:defRPr sz="1200"/>
            </a:lvl4pPr>
            <a:lvl5pPr marL="1368893" indent="0" algn="ctr">
              <a:buNone/>
              <a:defRPr sz="1200"/>
            </a:lvl5pPr>
            <a:lvl6pPr marL="1711119" indent="0" algn="ctr">
              <a:buNone/>
              <a:defRPr sz="1200"/>
            </a:lvl6pPr>
            <a:lvl7pPr marL="2053343" indent="0" algn="ctr">
              <a:buNone/>
              <a:defRPr sz="1200"/>
            </a:lvl7pPr>
            <a:lvl8pPr marL="2395567" indent="0" algn="ctr">
              <a:buNone/>
              <a:defRPr sz="1200"/>
            </a:lvl8pPr>
            <a:lvl9pPr marL="2737791" indent="0" algn="ctr">
              <a:buNone/>
              <a:defRPr sz="1200"/>
            </a:lvl9pPr>
          </a:lstStyle>
          <a:p>
            <a:r>
              <a:rPr lang="fr-FR" dirty="0"/>
              <a:t>SOUS TITRE GÉNÉRAL 2022</a:t>
            </a:r>
            <a:endParaRPr lang="en-US" dirty="0"/>
          </a:p>
        </p:txBody>
      </p:sp>
      <p:pic>
        <p:nvPicPr>
          <p:cNvPr id="11" name="Image 10">
            <a:extLst>
              <a:ext uri="{FF2B5EF4-FFF2-40B4-BE49-F238E27FC236}">
                <a16:creationId xmlns:a16="http://schemas.microsoft.com/office/drawing/2014/main" id="{8DF48EF9-E623-485F-B83E-AEAF03F8A51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0551" y="372090"/>
            <a:ext cx="993734" cy="871804"/>
          </a:xfrm>
          <a:prstGeom prst="rect">
            <a:avLst/>
          </a:prstGeom>
        </p:spPr>
      </p:pic>
      <p:pic>
        <p:nvPicPr>
          <p:cNvPr id="15" name="Image 14">
            <a:extLst>
              <a:ext uri="{FF2B5EF4-FFF2-40B4-BE49-F238E27FC236}">
                <a16:creationId xmlns:a16="http://schemas.microsoft.com/office/drawing/2014/main" id="{163141EE-BD1E-488C-A472-FCEF10136DA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67180" y="-1"/>
            <a:ext cx="1169782" cy="5148263"/>
          </a:xfrm>
          <a:prstGeom prst="rect">
            <a:avLst/>
          </a:prstGeom>
        </p:spPr>
      </p:pic>
      <p:pic>
        <p:nvPicPr>
          <p:cNvPr id="4" name="Image 3">
            <a:extLst>
              <a:ext uri="{FF2B5EF4-FFF2-40B4-BE49-F238E27FC236}">
                <a16:creationId xmlns:a16="http://schemas.microsoft.com/office/drawing/2014/main" id="{92FA4492-1F77-F13A-C425-A0914AF461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900171" y="368330"/>
            <a:ext cx="2249619" cy="714219"/>
          </a:xfrm>
          <a:prstGeom prst="rect">
            <a:avLst/>
          </a:prstGeom>
        </p:spPr>
      </p:pic>
    </p:spTree>
    <p:extLst>
      <p:ext uri="{BB962C8B-B14F-4D97-AF65-F5344CB8AC3E}">
        <p14:creationId xmlns:p14="http://schemas.microsoft.com/office/powerpoint/2010/main" val="1074105171"/>
      </p:ext>
    </p:extLst>
  </p:cSld>
  <p:clrMapOvr>
    <a:masterClrMapping/>
  </p:clrMapOvr>
  <p:extLst>
    <p:ext uri="{DCECCB84-F9BA-43D5-87BE-67443E8EF086}">
      <p15:sldGuideLst xmlns:p15="http://schemas.microsoft.com/office/powerpoint/2012/main">
        <p15:guide id="1" orient="horz" pos="1621"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41"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sz="half" idx="2"/>
          </p:nvPr>
        </p:nvSpPr>
        <p:spPr>
          <a:xfrm>
            <a:off x="560411" y="1263832"/>
            <a:ext cx="2899193" cy="138499"/>
          </a:xfrm>
          <a:prstGeom prst="rect">
            <a:avLst/>
          </a:prstGeom>
        </p:spPr>
        <p:txBody>
          <a:bodyPr wrap="square" lIns="0" tIns="0" rIns="0" bIns="0">
            <a:spAutoFit/>
          </a:bodyPr>
          <a:lstStyle>
            <a:lvl1pPr>
              <a:defRPr sz="900" b="1" i="0">
                <a:solidFill>
                  <a:schemeClr val="tx1"/>
                </a:solidFill>
                <a:latin typeface="Tahoma"/>
                <a:cs typeface="Tahoma"/>
              </a:defRPr>
            </a:lvl1pPr>
          </a:lstStyle>
          <a:p>
            <a:endParaRPr/>
          </a:p>
        </p:txBody>
      </p:sp>
      <p:sp>
        <p:nvSpPr>
          <p:cNvPr id="4" name="Holder 4"/>
          <p:cNvSpPr>
            <a:spLocks noGrp="1"/>
          </p:cNvSpPr>
          <p:nvPr>
            <p:ph sz="half" idx="3"/>
          </p:nvPr>
        </p:nvSpPr>
        <p:spPr>
          <a:xfrm>
            <a:off x="4712425" y="1184101"/>
            <a:ext cx="3980398"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6" name="Holder 6"/>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7" name="Holder 7"/>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3348534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0"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4394"/>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4394"/>
            <a:endParaRPr sz="1600" dirty="0">
              <a:solidFill>
                <a:prstClr val="black"/>
              </a:solidFill>
            </a:endParaRPr>
          </a:p>
        </p:txBody>
      </p:sp>
      <p:sp>
        <p:nvSpPr>
          <p:cNvPr id="18" name="bg object 18"/>
          <p:cNvSpPr/>
          <p:nvPr/>
        </p:nvSpPr>
        <p:spPr>
          <a:xfrm>
            <a:off x="30"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4394"/>
            <a:endParaRPr sz="1600" dirty="0">
              <a:solidFill>
                <a:prstClr val="black"/>
              </a:solidFill>
            </a:endParaRPr>
          </a:p>
        </p:txBody>
      </p:sp>
      <p:sp>
        <p:nvSpPr>
          <p:cNvPr id="19" name="bg object 19"/>
          <p:cNvSpPr/>
          <p:nvPr/>
        </p:nvSpPr>
        <p:spPr>
          <a:xfrm>
            <a:off x="2551954"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4394"/>
            <a:endParaRPr sz="1600" dirty="0">
              <a:solidFill>
                <a:prstClr val="black"/>
              </a:solidFill>
            </a:endParaRPr>
          </a:p>
        </p:txBody>
      </p:sp>
      <p:sp>
        <p:nvSpPr>
          <p:cNvPr id="20" name="bg object 20"/>
          <p:cNvSpPr/>
          <p:nvPr/>
        </p:nvSpPr>
        <p:spPr>
          <a:xfrm>
            <a:off x="7094265"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4394"/>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4394"/>
            <a:endParaRPr sz="1600" dirty="0">
              <a:solidFill>
                <a:prstClr val="black"/>
              </a:solidFill>
            </a:endParaRPr>
          </a:p>
        </p:txBody>
      </p:sp>
      <p:sp>
        <p:nvSpPr>
          <p:cNvPr id="22" name="bg object 22"/>
          <p:cNvSpPr/>
          <p:nvPr/>
        </p:nvSpPr>
        <p:spPr>
          <a:xfrm>
            <a:off x="1615220"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4394"/>
            <a:endParaRPr sz="1600" dirty="0">
              <a:solidFill>
                <a:prstClr val="black"/>
              </a:solidFill>
            </a:endParaRPr>
          </a:p>
        </p:txBody>
      </p:sp>
      <p:sp>
        <p:nvSpPr>
          <p:cNvPr id="23" name="bg object 23"/>
          <p:cNvSpPr/>
          <p:nvPr/>
        </p:nvSpPr>
        <p:spPr>
          <a:xfrm>
            <a:off x="1384525"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4394"/>
            <a:endParaRPr sz="1600" dirty="0">
              <a:solidFill>
                <a:prstClr val="black"/>
              </a:solidFill>
            </a:endParaRPr>
          </a:p>
        </p:txBody>
      </p:sp>
      <p:sp>
        <p:nvSpPr>
          <p:cNvPr id="24" name="bg object 24"/>
          <p:cNvSpPr/>
          <p:nvPr/>
        </p:nvSpPr>
        <p:spPr>
          <a:xfrm>
            <a:off x="1409730" y="295459"/>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4394"/>
            <a:endParaRPr sz="1600" dirty="0">
              <a:solidFill>
                <a:prstClr val="black"/>
              </a:solidFill>
            </a:endParaRPr>
          </a:p>
        </p:txBody>
      </p:sp>
      <p:pic>
        <p:nvPicPr>
          <p:cNvPr id="25" name="bg object 25"/>
          <p:cNvPicPr/>
          <p:nvPr/>
        </p:nvPicPr>
        <p:blipFill>
          <a:blip r:embed="rId2" cstate="print"/>
          <a:stretch>
            <a:fillRect/>
          </a:stretch>
        </p:blipFill>
        <p:spPr>
          <a:xfrm>
            <a:off x="443915" y="166842"/>
            <a:ext cx="653669" cy="431543"/>
          </a:xfrm>
          <a:prstGeom prst="rect">
            <a:avLst/>
          </a:prstGeom>
        </p:spPr>
      </p:pic>
      <p:sp>
        <p:nvSpPr>
          <p:cNvPr id="2" name="Holder 2"/>
          <p:cNvSpPr>
            <a:spLocks noGrp="1"/>
          </p:cNvSpPr>
          <p:nvPr>
            <p:ph type="title"/>
          </p:nvPr>
        </p:nvSpPr>
        <p:spPr>
          <a:xfrm>
            <a:off x="817841"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4" name="Holder 4"/>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5" name="Holder 5"/>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3768608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0"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4394"/>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4394"/>
            <a:endParaRPr sz="1600" dirty="0">
              <a:solidFill>
                <a:prstClr val="black"/>
              </a:solidFill>
            </a:endParaRPr>
          </a:p>
        </p:txBody>
      </p:sp>
      <p:sp>
        <p:nvSpPr>
          <p:cNvPr id="18" name="bg object 18"/>
          <p:cNvSpPr/>
          <p:nvPr/>
        </p:nvSpPr>
        <p:spPr>
          <a:xfrm>
            <a:off x="30"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4394"/>
            <a:endParaRPr sz="1600" dirty="0">
              <a:solidFill>
                <a:prstClr val="black"/>
              </a:solidFill>
            </a:endParaRPr>
          </a:p>
        </p:txBody>
      </p:sp>
      <p:sp>
        <p:nvSpPr>
          <p:cNvPr id="19" name="bg object 19"/>
          <p:cNvSpPr/>
          <p:nvPr/>
        </p:nvSpPr>
        <p:spPr>
          <a:xfrm>
            <a:off x="2551954"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4394"/>
            <a:endParaRPr sz="1600" dirty="0">
              <a:solidFill>
                <a:prstClr val="black"/>
              </a:solidFill>
            </a:endParaRPr>
          </a:p>
        </p:txBody>
      </p:sp>
      <p:sp>
        <p:nvSpPr>
          <p:cNvPr id="20" name="bg object 20"/>
          <p:cNvSpPr/>
          <p:nvPr/>
        </p:nvSpPr>
        <p:spPr>
          <a:xfrm>
            <a:off x="7094265"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4394"/>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4394"/>
            <a:endParaRPr sz="1600" dirty="0">
              <a:solidFill>
                <a:prstClr val="black"/>
              </a:solidFill>
            </a:endParaRPr>
          </a:p>
        </p:txBody>
      </p:sp>
      <p:sp>
        <p:nvSpPr>
          <p:cNvPr id="22" name="bg object 22"/>
          <p:cNvSpPr/>
          <p:nvPr/>
        </p:nvSpPr>
        <p:spPr>
          <a:xfrm>
            <a:off x="1615220"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4394"/>
            <a:endParaRPr sz="1600" dirty="0">
              <a:solidFill>
                <a:prstClr val="black"/>
              </a:solidFill>
            </a:endParaRPr>
          </a:p>
        </p:txBody>
      </p:sp>
      <p:sp>
        <p:nvSpPr>
          <p:cNvPr id="23" name="bg object 23"/>
          <p:cNvSpPr/>
          <p:nvPr/>
        </p:nvSpPr>
        <p:spPr>
          <a:xfrm>
            <a:off x="1384525"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4394"/>
            <a:endParaRPr sz="1600" dirty="0">
              <a:solidFill>
                <a:prstClr val="black"/>
              </a:solidFill>
            </a:endParaRPr>
          </a:p>
        </p:txBody>
      </p:sp>
      <p:sp>
        <p:nvSpPr>
          <p:cNvPr id="24" name="bg object 24"/>
          <p:cNvSpPr/>
          <p:nvPr/>
        </p:nvSpPr>
        <p:spPr>
          <a:xfrm>
            <a:off x="1409730" y="295459"/>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4394"/>
            <a:endParaRPr sz="1600" dirty="0">
              <a:solidFill>
                <a:prstClr val="black"/>
              </a:solidFill>
            </a:endParaRPr>
          </a:p>
        </p:txBody>
      </p:sp>
      <p:pic>
        <p:nvPicPr>
          <p:cNvPr id="25" name="bg object 25"/>
          <p:cNvPicPr/>
          <p:nvPr/>
        </p:nvPicPr>
        <p:blipFill>
          <a:blip r:embed="rId2" cstate="print"/>
          <a:stretch>
            <a:fillRect/>
          </a:stretch>
        </p:blipFill>
        <p:spPr>
          <a:xfrm>
            <a:off x="443915" y="166842"/>
            <a:ext cx="653669" cy="431543"/>
          </a:xfrm>
          <a:prstGeom prst="rect">
            <a:avLst/>
          </a:prstGeom>
        </p:spPr>
      </p:pic>
      <p:sp>
        <p:nvSpPr>
          <p:cNvPr id="2" name="Holder 2"/>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3" name="Holder 3"/>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4" name="Holder 4"/>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31717280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3" name="Espace réservé du pied de page 2"/>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4" name="Espace réservé du numéro de diapositive 3"/>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546246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817841" y="1028594"/>
            <a:ext cx="3365271" cy="276999"/>
          </a:xfrm>
        </p:spPr>
        <p:txBody>
          <a:bodyPr/>
          <a:lstStyle/>
          <a:p>
            <a:r>
              <a:rPr lang="fr-FR"/>
              <a:t>Modifiez le style du titre</a:t>
            </a:r>
          </a:p>
        </p:txBody>
      </p:sp>
      <p:sp>
        <p:nvSpPr>
          <p:cNvPr id="3" name="Espace réservé de la date 2"/>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4" name="Espace réservé du pied de page 3"/>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5" name="Espace réservé du numéro de diapositive 4"/>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4989277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Diapositive de titre" type="title">
  <p:cSld name="Diapositive de titre">
    <p:spTree>
      <p:nvGrpSpPr>
        <p:cNvPr id="1" name="Shape 14"/>
        <p:cNvGrpSpPr/>
        <p:nvPr/>
      </p:nvGrpSpPr>
      <p:grpSpPr>
        <a:xfrm>
          <a:off x="0" y="0"/>
          <a:ext cx="0" cy="0"/>
          <a:chOff x="0" y="0"/>
          <a:chExt cx="0" cy="0"/>
        </a:xfrm>
      </p:grpSpPr>
      <p:sp>
        <p:nvSpPr>
          <p:cNvPr id="15" name="Google Shape;15;p16"/>
          <p:cNvSpPr/>
          <p:nvPr/>
        </p:nvSpPr>
        <p:spPr>
          <a:xfrm>
            <a:off x="31" y="2"/>
            <a:ext cx="752475" cy="5148263"/>
          </a:xfrm>
          <a:prstGeom prst="rect">
            <a:avLst/>
          </a:prstGeom>
          <a:gradFill>
            <a:gsLst>
              <a:gs pos="0">
                <a:srgbClr val="FEAC69"/>
              </a:gs>
              <a:gs pos="50000">
                <a:schemeClr val="accent1"/>
              </a:gs>
              <a:gs pos="100000">
                <a:srgbClr val="992E2C"/>
              </a:gs>
            </a:gsLst>
            <a:lin ang="5400000" scaled="0"/>
          </a:gradFill>
          <a:ln>
            <a:noFill/>
          </a:ln>
        </p:spPr>
        <p:txBody>
          <a:bodyPr spcFirstLastPara="1" wrap="square" lIns="81428" tIns="40703" rIns="81428" bIns="40703" anchor="ctr" anchorCtr="0">
            <a:noAutofit/>
          </a:bodyPr>
          <a:lstStyle/>
          <a:p>
            <a:pPr algn="ctr" defTabSz="814394">
              <a:buClr>
                <a:srgbClr val="000000"/>
              </a:buClr>
              <a:buSzPts val="1800"/>
              <a:buFont typeface="Arial"/>
              <a:buNone/>
            </a:pPr>
            <a:endParaRPr sz="1600" dirty="0">
              <a:solidFill>
                <a:prstClr val="white"/>
              </a:solidFill>
              <a:ea typeface="Calibri"/>
              <a:cs typeface="Calibri"/>
              <a:sym typeface="Calibri"/>
            </a:endParaRPr>
          </a:p>
        </p:txBody>
      </p:sp>
      <p:sp>
        <p:nvSpPr>
          <p:cNvPr id="16" name="Google Shape;16;p16"/>
          <p:cNvSpPr txBox="1">
            <a:spLocks noGrp="1"/>
          </p:cNvSpPr>
          <p:nvPr>
            <p:ph type="ctrTitle"/>
          </p:nvPr>
        </p:nvSpPr>
        <p:spPr>
          <a:xfrm>
            <a:off x="1216183" y="951494"/>
            <a:ext cx="7235981" cy="3853552"/>
          </a:xfrm>
          <a:prstGeom prst="rect">
            <a:avLst/>
          </a:prstGeom>
          <a:noFill/>
          <a:ln>
            <a:noFill/>
          </a:ln>
        </p:spPr>
        <p:txBody>
          <a:bodyPr spcFirstLastPara="1" wrap="square" lIns="81428" tIns="40703" rIns="81428" bIns="40703" anchor="b" anchorCtr="0">
            <a:noAutofit/>
          </a:bodyPr>
          <a:lstStyle>
            <a:lvl1pPr lvl="0" algn="l">
              <a:lnSpc>
                <a:spcPct val="100000"/>
              </a:lnSpc>
              <a:spcBef>
                <a:spcPts val="0"/>
              </a:spcBef>
              <a:spcAft>
                <a:spcPts val="0"/>
              </a:spcAft>
              <a:buClr>
                <a:schemeClr val="lt1"/>
              </a:buClr>
              <a:buSzPts val="11500"/>
              <a:buFont typeface="Calibri"/>
              <a:buNone/>
              <a:defRPr sz="103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6"/>
          <p:cNvSpPr txBox="1">
            <a:spLocks noGrp="1"/>
          </p:cNvSpPr>
          <p:nvPr>
            <p:ph type="dt" idx="10"/>
          </p:nvPr>
        </p:nvSpPr>
        <p:spPr>
          <a:xfrm rot="-5400000">
            <a:off x="-871317" y="3590690"/>
            <a:ext cx="1971301" cy="228600"/>
          </a:xfrm>
          <a:prstGeom prst="rect">
            <a:avLst/>
          </a:prstGeom>
          <a:noFill/>
          <a:ln>
            <a:noFill/>
          </a:ln>
        </p:spPr>
        <p:txBody>
          <a:bodyPr spcFirstLastPara="1" wrap="square" lIns="81428" tIns="40703" rIns="81428" bIns="40703"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black">
                  <a:tint val="75000"/>
                </a:prstClr>
              </a:solidFill>
            </a:endParaRPr>
          </a:p>
        </p:txBody>
      </p:sp>
      <p:sp>
        <p:nvSpPr>
          <p:cNvPr id="18" name="Google Shape;18;p16"/>
          <p:cNvSpPr txBox="1">
            <a:spLocks noGrp="1"/>
          </p:cNvSpPr>
          <p:nvPr>
            <p:ph type="ftr" idx="11"/>
          </p:nvPr>
        </p:nvSpPr>
        <p:spPr>
          <a:xfrm>
            <a:off x="1259680" y="4919451"/>
            <a:ext cx="7162800" cy="171609"/>
          </a:xfrm>
          <a:prstGeom prst="rect">
            <a:avLst/>
          </a:prstGeom>
          <a:noFill/>
          <a:ln>
            <a:noFill/>
          </a:ln>
        </p:spPr>
        <p:txBody>
          <a:bodyPr spcFirstLastPara="1" wrap="square" lIns="81428" tIns="40703" rIns="81428" bIns="40703"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white"/>
              </a:solidFill>
            </a:endParaRPr>
          </a:p>
        </p:txBody>
      </p:sp>
    </p:spTree>
    <p:extLst>
      <p:ext uri="{BB962C8B-B14F-4D97-AF65-F5344CB8AC3E}">
        <p14:creationId xmlns:p14="http://schemas.microsoft.com/office/powerpoint/2010/main" val="125270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500"/>
                                  </p:stCondLst>
                                  <p:childTnLst>
                                    <p:animEffect transition="out" filter="fade">
                                      <p:cBhvr>
                                        <p:cTn id="6" dur="2000"/>
                                        <p:tgtEl>
                                          <p:spTgt spid="15"/>
                                        </p:tgtEl>
                                      </p:cBhvr>
                                    </p:animEffect>
                                    <p:set>
                                      <p:cBhvr>
                                        <p:cTn id="7" dur="1" fill="hold">
                                          <p:stCondLst>
                                            <p:cond delay="2000"/>
                                          </p:stCondLst>
                                        </p:cTn>
                                        <p:tgtEl>
                                          <p:spTgt spid="15"/>
                                        </p:tgtEl>
                                        <p:attrNameLst>
                                          <p:attrName>style.visibility</p:attrName>
                                        </p:attrNameLst>
                                      </p:cBhvr>
                                      <p:to>
                                        <p:strVal val="hidden"/>
                                      </p:to>
                                    </p:se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6275" y="1595962"/>
            <a:ext cx="777779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2576" y="2883027"/>
            <a:ext cx="640523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116552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36"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01947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36"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sz="half" idx="2"/>
          </p:nvPr>
        </p:nvSpPr>
        <p:spPr>
          <a:xfrm>
            <a:off x="560406" y="1263832"/>
            <a:ext cx="2899193" cy="138499"/>
          </a:xfrm>
          <a:prstGeom prst="rect">
            <a:avLst/>
          </a:prstGeom>
        </p:spPr>
        <p:txBody>
          <a:bodyPr wrap="square" lIns="0" tIns="0" rIns="0" bIns="0">
            <a:spAutoFit/>
          </a:bodyPr>
          <a:lstStyle>
            <a:lvl1pPr>
              <a:defRPr sz="900" b="1" i="0">
                <a:solidFill>
                  <a:schemeClr val="tx1"/>
                </a:solidFill>
                <a:latin typeface="Tahoma"/>
                <a:cs typeface="Tahoma"/>
              </a:defRPr>
            </a:lvl1pPr>
          </a:lstStyle>
          <a:p>
            <a:endParaRPr/>
          </a:p>
        </p:txBody>
      </p:sp>
      <p:sp>
        <p:nvSpPr>
          <p:cNvPr id="4" name="Holder 4"/>
          <p:cNvSpPr>
            <a:spLocks noGrp="1"/>
          </p:cNvSpPr>
          <p:nvPr>
            <p:ph sz="half" idx="3"/>
          </p:nvPr>
        </p:nvSpPr>
        <p:spPr>
          <a:xfrm>
            <a:off x="4712425" y="1184101"/>
            <a:ext cx="3980398"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6" name="Holder 6"/>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7" name="Holder 7"/>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70535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5"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4663"/>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4663"/>
            <a:endParaRPr sz="1600" dirty="0">
              <a:solidFill>
                <a:prstClr val="black"/>
              </a:solidFill>
            </a:endParaRPr>
          </a:p>
        </p:txBody>
      </p:sp>
      <p:sp>
        <p:nvSpPr>
          <p:cNvPr id="18" name="bg object 18"/>
          <p:cNvSpPr/>
          <p:nvPr/>
        </p:nvSpPr>
        <p:spPr>
          <a:xfrm>
            <a:off x="25"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4663"/>
            <a:endParaRPr sz="1600" dirty="0">
              <a:solidFill>
                <a:prstClr val="black"/>
              </a:solidFill>
            </a:endParaRPr>
          </a:p>
        </p:txBody>
      </p:sp>
      <p:sp>
        <p:nvSpPr>
          <p:cNvPr id="19" name="bg object 19"/>
          <p:cNvSpPr/>
          <p:nvPr/>
        </p:nvSpPr>
        <p:spPr>
          <a:xfrm>
            <a:off x="2551949"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4663"/>
            <a:endParaRPr sz="1600" dirty="0">
              <a:solidFill>
                <a:prstClr val="black"/>
              </a:solidFill>
            </a:endParaRPr>
          </a:p>
        </p:txBody>
      </p:sp>
      <p:sp>
        <p:nvSpPr>
          <p:cNvPr id="20" name="bg object 20"/>
          <p:cNvSpPr/>
          <p:nvPr/>
        </p:nvSpPr>
        <p:spPr>
          <a:xfrm>
            <a:off x="7094260"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4663"/>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4663"/>
            <a:endParaRPr sz="1600" dirty="0">
              <a:solidFill>
                <a:prstClr val="black"/>
              </a:solidFill>
            </a:endParaRPr>
          </a:p>
        </p:txBody>
      </p:sp>
      <p:sp>
        <p:nvSpPr>
          <p:cNvPr id="22" name="bg object 22"/>
          <p:cNvSpPr/>
          <p:nvPr/>
        </p:nvSpPr>
        <p:spPr>
          <a:xfrm>
            <a:off x="1615215"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4663"/>
            <a:endParaRPr sz="1600" dirty="0">
              <a:solidFill>
                <a:prstClr val="black"/>
              </a:solidFill>
            </a:endParaRPr>
          </a:p>
        </p:txBody>
      </p:sp>
      <p:sp>
        <p:nvSpPr>
          <p:cNvPr id="23" name="bg object 23"/>
          <p:cNvSpPr/>
          <p:nvPr/>
        </p:nvSpPr>
        <p:spPr>
          <a:xfrm>
            <a:off x="1384523"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4663"/>
            <a:endParaRPr sz="1600" dirty="0">
              <a:solidFill>
                <a:prstClr val="black"/>
              </a:solidFill>
            </a:endParaRPr>
          </a:p>
        </p:txBody>
      </p:sp>
      <p:sp>
        <p:nvSpPr>
          <p:cNvPr id="24" name="bg object 24"/>
          <p:cNvSpPr/>
          <p:nvPr/>
        </p:nvSpPr>
        <p:spPr>
          <a:xfrm>
            <a:off x="1409725" y="295454"/>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4663"/>
            <a:endParaRPr sz="1600" dirty="0">
              <a:solidFill>
                <a:prstClr val="black"/>
              </a:solidFill>
            </a:endParaRPr>
          </a:p>
        </p:txBody>
      </p:sp>
      <p:pic>
        <p:nvPicPr>
          <p:cNvPr id="25" name="bg object 25"/>
          <p:cNvPicPr/>
          <p:nvPr/>
        </p:nvPicPr>
        <p:blipFill>
          <a:blip r:embed="rId2" cstate="print"/>
          <a:stretch>
            <a:fillRect/>
          </a:stretch>
        </p:blipFill>
        <p:spPr>
          <a:xfrm>
            <a:off x="443910" y="166842"/>
            <a:ext cx="653669" cy="431543"/>
          </a:xfrm>
          <a:prstGeom prst="rect">
            <a:avLst/>
          </a:prstGeom>
        </p:spPr>
      </p:pic>
      <p:sp>
        <p:nvSpPr>
          <p:cNvPr id="2" name="Holder 2"/>
          <p:cNvSpPr>
            <a:spLocks noGrp="1"/>
          </p:cNvSpPr>
          <p:nvPr>
            <p:ph type="title"/>
          </p:nvPr>
        </p:nvSpPr>
        <p:spPr>
          <a:xfrm>
            <a:off x="817836"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4" name="Holder 4"/>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5" name="Holder 5"/>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1592232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615BC-1667-4D15-A4E9-98919AC28DB9}"/>
              </a:ext>
            </a:extLst>
          </p:cNvPr>
          <p:cNvSpPr/>
          <p:nvPr userDrawn="1"/>
        </p:nvSpPr>
        <p:spPr>
          <a:xfrm>
            <a:off x="894765" y="30"/>
            <a:ext cx="8242227" cy="424100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11" name="Subtitle 2">
            <a:extLst>
              <a:ext uri="{FF2B5EF4-FFF2-40B4-BE49-F238E27FC236}">
                <a16:creationId xmlns:a16="http://schemas.microsoft.com/office/drawing/2014/main" id="{F3BA8A48-829D-4024-82D1-DA5F8CA70C77}"/>
              </a:ext>
            </a:extLst>
          </p:cNvPr>
          <p:cNvSpPr>
            <a:spLocks noGrp="1"/>
          </p:cNvSpPr>
          <p:nvPr>
            <p:ph type="subTitle" idx="1" hasCustomPrompt="1"/>
          </p:nvPr>
        </p:nvSpPr>
        <p:spPr>
          <a:xfrm>
            <a:off x="2160000" y="2700030"/>
            <a:ext cx="6858000" cy="1393895"/>
          </a:xfrm>
          <a:prstGeom prst="rect">
            <a:avLst/>
          </a:prstGeom>
        </p:spPr>
        <p:txBody>
          <a:bodyPr lIns="35932" tIns="35932" rIns="35932" bIns="35932" anchor="t" anchorCtr="0">
            <a:noAutofit/>
          </a:bodyPr>
          <a:lstStyle>
            <a:lvl1pPr marL="0" indent="0" algn="l">
              <a:lnSpc>
                <a:spcPct val="100000"/>
              </a:lnSpc>
              <a:buNone/>
              <a:defRPr sz="2000" b="1">
                <a:solidFill>
                  <a:schemeClr val="tx1"/>
                </a:solidFill>
                <a:latin typeface="Arial" panose="020B0604020202020204" pitchFamily="34" charset="0"/>
                <a:cs typeface="Arial" panose="020B0604020202020204" pitchFamily="34" charset="0"/>
              </a:defRPr>
            </a:lvl1pPr>
            <a:lvl2pPr marL="342220" indent="0" algn="ctr">
              <a:buNone/>
              <a:defRPr sz="1500"/>
            </a:lvl2pPr>
            <a:lvl3pPr marL="684449" indent="0" algn="ctr">
              <a:buNone/>
              <a:defRPr sz="1300"/>
            </a:lvl3pPr>
            <a:lvl4pPr marL="1026676" indent="0" algn="ctr">
              <a:buNone/>
              <a:defRPr sz="1200"/>
            </a:lvl4pPr>
            <a:lvl5pPr marL="1368893" indent="0" algn="ctr">
              <a:buNone/>
              <a:defRPr sz="1200"/>
            </a:lvl5pPr>
            <a:lvl6pPr marL="1711119" indent="0" algn="ctr">
              <a:buNone/>
              <a:defRPr sz="1200"/>
            </a:lvl6pPr>
            <a:lvl7pPr marL="2053343" indent="0" algn="ctr">
              <a:buNone/>
              <a:defRPr sz="1200"/>
            </a:lvl7pPr>
            <a:lvl8pPr marL="2395567" indent="0" algn="ctr">
              <a:buNone/>
              <a:defRPr sz="1200"/>
            </a:lvl8pPr>
            <a:lvl9pPr marL="2737791" indent="0" algn="ctr">
              <a:buNone/>
              <a:defRPr sz="1200"/>
            </a:lvl9pPr>
          </a:lstStyle>
          <a:p>
            <a:r>
              <a:rPr lang="fr-FR" dirty="0"/>
              <a:t>SUPER TITRE DES CHAPITRES</a:t>
            </a:r>
            <a:br>
              <a:rPr lang="fr-FR" dirty="0"/>
            </a:br>
            <a:r>
              <a:rPr lang="fr-FR" dirty="0"/>
              <a:t>SUR PLUSIEURS LIGNES</a:t>
            </a:r>
            <a:br>
              <a:rPr lang="fr-FR" dirty="0"/>
            </a:br>
            <a:r>
              <a:rPr lang="fr-FR" dirty="0"/>
              <a:t>SI NÉCESSAIRE</a:t>
            </a:r>
            <a:endParaRPr lang="en-US" dirty="0"/>
          </a:p>
        </p:txBody>
      </p:sp>
      <p:pic>
        <p:nvPicPr>
          <p:cNvPr id="14" name="Image 13">
            <a:extLst>
              <a:ext uri="{FF2B5EF4-FFF2-40B4-BE49-F238E27FC236}">
                <a16:creationId xmlns:a16="http://schemas.microsoft.com/office/drawing/2014/main" id="{C5814A76-7706-40B6-A829-AA1B102518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3"/>
            <a:ext cx="409494" cy="359250"/>
          </a:xfrm>
          <a:prstGeom prst="rect">
            <a:avLst/>
          </a:prstGeom>
        </p:spPr>
      </p:pic>
      <p:pic>
        <p:nvPicPr>
          <p:cNvPr id="16" name="Image 15">
            <a:extLst>
              <a:ext uri="{FF2B5EF4-FFF2-40B4-BE49-F238E27FC236}">
                <a16:creationId xmlns:a16="http://schemas.microsoft.com/office/drawing/2014/main" id="{FF40A734-7466-4F27-B1F7-46A243F1127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64770" y="-1"/>
            <a:ext cx="872192" cy="4241010"/>
          </a:xfrm>
          <a:prstGeom prst="rect">
            <a:avLst/>
          </a:prstGeom>
        </p:spPr>
      </p:pic>
      <p:cxnSp>
        <p:nvCxnSpPr>
          <p:cNvPr id="2" name="Connecteur droit 1">
            <a:extLst>
              <a:ext uri="{FF2B5EF4-FFF2-40B4-BE49-F238E27FC236}">
                <a16:creationId xmlns:a16="http://schemas.microsoft.com/office/drawing/2014/main" id="{A9771973-4624-355D-D54E-0C586A91EF5E}"/>
              </a:ext>
            </a:extLst>
          </p:cNvPr>
          <p:cNvCxnSpPr>
            <a:cxnSpLocks/>
          </p:cNvCxnSpPr>
          <p:nvPr userDrawn="1"/>
        </p:nvCxnSpPr>
        <p:spPr>
          <a:xfrm>
            <a:off x="1980000" y="2700000"/>
            <a:ext cx="0" cy="1800000"/>
          </a:xfrm>
          <a:prstGeom prst="line">
            <a:avLst/>
          </a:prstGeom>
          <a:ln w="76200" cap="rnd">
            <a:solidFill>
              <a:srgbClr val="E3000B"/>
            </a:solidFill>
            <a:round/>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5BAE3B4B-6194-3ABB-076F-BCFA6479989E}"/>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064895" y="177011"/>
            <a:ext cx="900000" cy="285736"/>
          </a:xfrm>
          <a:prstGeom prst="rect">
            <a:avLst/>
          </a:prstGeom>
        </p:spPr>
      </p:pic>
      <p:pic>
        <p:nvPicPr>
          <p:cNvPr id="4" name="Image 3" descr="Une image contenant Police, texte, logo, Graphique&#10;&#10;Le contenu généré par l’IA peut être incorrect.">
            <a:hlinkClick r:id="rId5" action="ppaction://hlinksldjump"/>
            <a:extLst>
              <a:ext uri="{FF2B5EF4-FFF2-40B4-BE49-F238E27FC236}">
                <a16:creationId xmlns:a16="http://schemas.microsoft.com/office/drawing/2014/main" id="{4215458B-89D6-42CA-8BD4-3E11904F4E0A}"/>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531518" y="4882922"/>
            <a:ext cx="1274325" cy="166578"/>
          </a:xfrm>
          <a:prstGeom prst="rect">
            <a:avLst/>
          </a:prstGeom>
        </p:spPr>
      </p:pic>
    </p:spTree>
    <p:extLst>
      <p:ext uri="{BB962C8B-B14F-4D97-AF65-F5344CB8AC3E}">
        <p14:creationId xmlns:p14="http://schemas.microsoft.com/office/powerpoint/2010/main" val="3970959559"/>
      </p:ext>
    </p:extLst>
  </p:cSld>
  <p:clrMapOvr>
    <a:masterClrMapping/>
  </p:clrMapOvr>
  <p:extLst>
    <p:ext uri="{DCECCB84-F9BA-43D5-87BE-67443E8EF086}">
      <p15:sldGuideLst xmlns:p15="http://schemas.microsoft.com/office/powerpoint/2012/main">
        <p15:guide id="1" orient="horz" pos="1621"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5"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4663"/>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4663"/>
            <a:endParaRPr sz="1600" dirty="0">
              <a:solidFill>
                <a:prstClr val="black"/>
              </a:solidFill>
            </a:endParaRPr>
          </a:p>
        </p:txBody>
      </p:sp>
      <p:sp>
        <p:nvSpPr>
          <p:cNvPr id="18" name="bg object 18"/>
          <p:cNvSpPr/>
          <p:nvPr/>
        </p:nvSpPr>
        <p:spPr>
          <a:xfrm>
            <a:off x="25"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4663"/>
            <a:endParaRPr sz="1600" dirty="0">
              <a:solidFill>
                <a:prstClr val="black"/>
              </a:solidFill>
            </a:endParaRPr>
          </a:p>
        </p:txBody>
      </p:sp>
      <p:sp>
        <p:nvSpPr>
          <p:cNvPr id="19" name="bg object 19"/>
          <p:cNvSpPr/>
          <p:nvPr/>
        </p:nvSpPr>
        <p:spPr>
          <a:xfrm>
            <a:off x="2551949"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4663"/>
            <a:endParaRPr sz="1600" dirty="0">
              <a:solidFill>
                <a:prstClr val="black"/>
              </a:solidFill>
            </a:endParaRPr>
          </a:p>
        </p:txBody>
      </p:sp>
      <p:sp>
        <p:nvSpPr>
          <p:cNvPr id="20" name="bg object 20"/>
          <p:cNvSpPr/>
          <p:nvPr/>
        </p:nvSpPr>
        <p:spPr>
          <a:xfrm>
            <a:off x="7094260"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4663"/>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4663"/>
            <a:endParaRPr sz="1600" dirty="0">
              <a:solidFill>
                <a:prstClr val="black"/>
              </a:solidFill>
            </a:endParaRPr>
          </a:p>
        </p:txBody>
      </p:sp>
      <p:sp>
        <p:nvSpPr>
          <p:cNvPr id="22" name="bg object 22"/>
          <p:cNvSpPr/>
          <p:nvPr/>
        </p:nvSpPr>
        <p:spPr>
          <a:xfrm>
            <a:off x="1615215"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4663"/>
            <a:endParaRPr sz="1600" dirty="0">
              <a:solidFill>
                <a:prstClr val="black"/>
              </a:solidFill>
            </a:endParaRPr>
          </a:p>
        </p:txBody>
      </p:sp>
      <p:sp>
        <p:nvSpPr>
          <p:cNvPr id="23" name="bg object 23"/>
          <p:cNvSpPr/>
          <p:nvPr/>
        </p:nvSpPr>
        <p:spPr>
          <a:xfrm>
            <a:off x="1384523"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4663"/>
            <a:endParaRPr sz="1600" dirty="0">
              <a:solidFill>
                <a:prstClr val="black"/>
              </a:solidFill>
            </a:endParaRPr>
          </a:p>
        </p:txBody>
      </p:sp>
      <p:sp>
        <p:nvSpPr>
          <p:cNvPr id="24" name="bg object 24"/>
          <p:cNvSpPr/>
          <p:nvPr/>
        </p:nvSpPr>
        <p:spPr>
          <a:xfrm>
            <a:off x="1409725" y="295454"/>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4663"/>
            <a:endParaRPr sz="1600" dirty="0">
              <a:solidFill>
                <a:prstClr val="black"/>
              </a:solidFill>
            </a:endParaRPr>
          </a:p>
        </p:txBody>
      </p:sp>
      <p:pic>
        <p:nvPicPr>
          <p:cNvPr id="25" name="bg object 25"/>
          <p:cNvPicPr/>
          <p:nvPr/>
        </p:nvPicPr>
        <p:blipFill>
          <a:blip r:embed="rId2" cstate="print"/>
          <a:stretch>
            <a:fillRect/>
          </a:stretch>
        </p:blipFill>
        <p:spPr>
          <a:xfrm>
            <a:off x="443910" y="166842"/>
            <a:ext cx="653669" cy="431543"/>
          </a:xfrm>
          <a:prstGeom prst="rect">
            <a:avLst/>
          </a:prstGeom>
        </p:spPr>
      </p:pic>
      <p:sp>
        <p:nvSpPr>
          <p:cNvPr id="2" name="Holder 2"/>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3" name="Holder 3"/>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4" name="Holder 4"/>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5540239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3" name="Espace réservé du pied de page 2"/>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4" name="Espace réservé du numéro de diapositive 3"/>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2870361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817836" y="1028589"/>
            <a:ext cx="3365271" cy="276999"/>
          </a:xfrm>
        </p:spPr>
        <p:txBody>
          <a:bodyPr/>
          <a:lstStyle/>
          <a:p>
            <a:r>
              <a:rPr lang="fr-FR"/>
              <a:t>Modifiez le style du titre</a:t>
            </a:r>
          </a:p>
        </p:txBody>
      </p:sp>
      <p:sp>
        <p:nvSpPr>
          <p:cNvPr id="3" name="Espace réservé de la date 2"/>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4" name="Espace réservé du pied de page 3"/>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5" name="Espace réservé du numéro de diapositive 4"/>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910044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Diapositive de titre" type="title">
  <p:cSld name="Diapositive de titre">
    <p:spTree>
      <p:nvGrpSpPr>
        <p:cNvPr id="1" name="Shape 14"/>
        <p:cNvGrpSpPr/>
        <p:nvPr/>
      </p:nvGrpSpPr>
      <p:grpSpPr>
        <a:xfrm>
          <a:off x="0" y="0"/>
          <a:ext cx="0" cy="0"/>
          <a:chOff x="0" y="0"/>
          <a:chExt cx="0" cy="0"/>
        </a:xfrm>
      </p:grpSpPr>
      <p:sp>
        <p:nvSpPr>
          <p:cNvPr id="15" name="Google Shape;15;p16"/>
          <p:cNvSpPr/>
          <p:nvPr/>
        </p:nvSpPr>
        <p:spPr>
          <a:xfrm>
            <a:off x="26" y="2"/>
            <a:ext cx="752475" cy="5148263"/>
          </a:xfrm>
          <a:prstGeom prst="rect">
            <a:avLst/>
          </a:prstGeom>
          <a:gradFill>
            <a:gsLst>
              <a:gs pos="0">
                <a:srgbClr val="FEAC69"/>
              </a:gs>
              <a:gs pos="50000">
                <a:schemeClr val="accent1"/>
              </a:gs>
              <a:gs pos="100000">
                <a:srgbClr val="992E2C"/>
              </a:gs>
            </a:gsLst>
            <a:lin ang="5400000" scaled="0"/>
          </a:gradFill>
          <a:ln>
            <a:noFill/>
          </a:ln>
        </p:spPr>
        <p:txBody>
          <a:bodyPr spcFirstLastPara="1" wrap="square" lIns="81455" tIns="40717" rIns="81455" bIns="40717" anchor="ctr" anchorCtr="0">
            <a:noAutofit/>
          </a:bodyPr>
          <a:lstStyle/>
          <a:p>
            <a:pPr algn="ctr" defTabSz="814663">
              <a:buClr>
                <a:srgbClr val="000000"/>
              </a:buClr>
              <a:buSzPts val="1800"/>
              <a:buFont typeface="Arial"/>
              <a:buNone/>
            </a:pPr>
            <a:endParaRPr sz="1600" dirty="0">
              <a:solidFill>
                <a:prstClr val="white"/>
              </a:solidFill>
              <a:ea typeface="Calibri"/>
              <a:cs typeface="Calibri"/>
              <a:sym typeface="Calibri"/>
            </a:endParaRPr>
          </a:p>
        </p:txBody>
      </p:sp>
      <p:sp>
        <p:nvSpPr>
          <p:cNvPr id="16" name="Google Shape;16;p16"/>
          <p:cNvSpPr txBox="1">
            <a:spLocks noGrp="1"/>
          </p:cNvSpPr>
          <p:nvPr>
            <p:ph type="ctrTitle"/>
          </p:nvPr>
        </p:nvSpPr>
        <p:spPr>
          <a:xfrm>
            <a:off x="1216178" y="951494"/>
            <a:ext cx="7235981" cy="3853552"/>
          </a:xfrm>
          <a:prstGeom prst="rect">
            <a:avLst/>
          </a:prstGeom>
          <a:noFill/>
          <a:ln>
            <a:noFill/>
          </a:ln>
        </p:spPr>
        <p:txBody>
          <a:bodyPr spcFirstLastPara="1" wrap="square" lIns="81455" tIns="40717" rIns="81455" bIns="40717" anchor="b" anchorCtr="0">
            <a:noAutofit/>
          </a:bodyPr>
          <a:lstStyle>
            <a:lvl1pPr lvl="0" algn="l">
              <a:lnSpc>
                <a:spcPct val="100000"/>
              </a:lnSpc>
              <a:spcBef>
                <a:spcPts val="0"/>
              </a:spcBef>
              <a:spcAft>
                <a:spcPts val="0"/>
              </a:spcAft>
              <a:buClr>
                <a:schemeClr val="lt1"/>
              </a:buClr>
              <a:buSzPts val="11500"/>
              <a:buFont typeface="Calibri"/>
              <a:buNone/>
              <a:defRPr sz="103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6"/>
          <p:cNvSpPr txBox="1">
            <a:spLocks noGrp="1"/>
          </p:cNvSpPr>
          <p:nvPr>
            <p:ph type="dt" idx="10"/>
          </p:nvPr>
        </p:nvSpPr>
        <p:spPr>
          <a:xfrm rot="-5400000">
            <a:off x="-871322" y="3590690"/>
            <a:ext cx="1971301" cy="228600"/>
          </a:xfrm>
          <a:prstGeom prst="rect">
            <a:avLst/>
          </a:prstGeom>
          <a:noFill/>
          <a:ln>
            <a:noFill/>
          </a:ln>
        </p:spPr>
        <p:txBody>
          <a:bodyPr spcFirstLastPara="1" wrap="square" lIns="81455" tIns="40717" rIns="81455" bIns="40717"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black">
                  <a:tint val="75000"/>
                </a:prstClr>
              </a:solidFill>
            </a:endParaRPr>
          </a:p>
        </p:txBody>
      </p:sp>
      <p:sp>
        <p:nvSpPr>
          <p:cNvPr id="18" name="Google Shape;18;p16"/>
          <p:cNvSpPr txBox="1">
            <a:spLocks noGrp="1"/>
          </p:cNvSpPr>
          <p:nvPr>
            <p:ph type="ftr" idx="11"/>
          </p:nvPr>
        </p:nvSpPr>
        <p:spPr>
          <a:xfrm>
            <a:off x="1259680" y="4919451"/>
            <a:ext cx="7162800" cy="171609"/>
          </a:xfrm>
          <a:prstGeom prst="rect">
            <a:avLst/>
          </a:prstGeom>
          <a:noFill/>
          <a:ln>
            <a:noFill/>
          </a:ln>
        </p:spPr>
        <p:txBody>
          <a:bodyPr spcFirstLastPara="1" wrap="square" lIns="81455" tIns="40717" rIns="81455" bIns="40717"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white"/>
              </a:solidFill>
            </a:endParaRPr>
          </a:p>
        </p:txBody>
      </p:sp>
    </p:spTree>
    <p:extLst>
      <p:ext uri="{BB962C8B-B14F-4D97-AF65-F5344CB8AC3E}">
        <p14:creationId xmlns:p14="http://schemas.microsoft.com/office/powerpoint/2010/main" val="267842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500"/>
                                  </p:stCondLst>
                                  <p:childTnLst>
                                    <p:animEffect transition="out" filter="fade">
                                      <p:cBhvr>
                                        <p:cTn id="6" dur="2000"/>
                                        <p:tgtEl>
                                          <p:spTgt spid="15"/>
                                        </p:tgtEl>
                                      </p:cBhvr>
                                    </p:animEffect>
                                    <p:set>
                                      <p:cBhvr>
                                        <p:cTn id="7" dur="1" fill="hold">
                                          <p:stCondLst>
                                            <p:cond delay="2000"/>
                                          </p:stCondLst>
                                        </p:cTn>
                                        <p:tgtEl>
                                          <p:spTgt spid="15"/>
                                        </p:tgtEl>
                                        <p:attrNameLst>
                                          <p:attrName>style.visibility</p:attrName>
                                        </p:attrNameLst>
                                      </p:cBhvr>
                                      <p:to>
                                        <p:strVal val="hidden"/>
                                      </p:to>
                                    </p:se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6275" y="1595962"/>
            <a:ext cx="777779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2571" y="2883027"/>
            <a:ext cx="640523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5532360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31"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0815229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31"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sz="half" idx="2"/>
          </p:nvPr>
        </p:nvSpPr>
        <p:spPr>
          <a:xfrm>
            <a:off x="560401" y="1263832"/>
            <a:ext cx="2899193" cy="138499"/>
          </a:xfrm>
          <a:prstGeom prst="rect">
            <a:avLst/>
          </a:prstGeom>
        </p:spPr>
        <p:txBody>
          <a:bodyPr wrap="square" lIns="0" tIns="0" rIns="0" bIns="0">
            <a:spAutoFit/>
          </a:bodyPr>
          <a:lstStyle>
            <a:lvl1pPr>
              <a:defRPr sz="900" b="1" i="0">
                <a:solidFill>
                  <a:schemeClr val="tx1"/>
                </a:solidFill>
                <a:latin typeface="Tahoma"/>
                <a:cs typeface="Tahoma"/>
              </a:defRPr>
            </a:lvl1pPr>
          </a:lstStyle>
          <a:p>
            <a:endParaRPr/>
          </a:p>
        </p:txBody>
      </p:sp>
      <p:sp>
        <p:nvSpPr>
          <p:cNvPr id="4" name="Holder 4"/>
          <p:cNvSpPr>
            <a:spLocks noGrp="1"/>
          </p:cNvSpPr>
          <p:nvPr>
            <p:ph sz="half" idx="3"/>
          </p:nvPr>
        </p:nvSpPr>
        <p:spPr>
          <a:xfrm>
            <a:off x="4712425" y="1184101"/>
            <a:ext cx="3980398"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6" name="Holder 6"/>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7" name="Holder 7"/>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8602538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0"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4933"/>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4933"/>
            <a:endParaRPr sz="1600" dirty="0">
              <a:solidFill>
                <a:prstClr val="black"/>
              </a:solidFill>
            </a:endParaRPr>
          </a:p>
        </p:txBody>
      </p:sp>
      <p:sp>
        <p:nvSpPr>
          <p:cNvPr id="18" name="bg object 18"/>
          <p:cNvSpPr/>
          <p:nvPr/>
        </p:nvSpPr>
        <p:spPr>
          <a:xfrm>
            <a:off x="20"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4933"/>
            <a:endParaRPr sz="1600" dirty="0">
              <a:solidFill>
                <a:prstClr val="black"/>
              </a:solidFill>
            </a:endParaRPr>
          </a:p>
        </p:txBody>
      </p:sp>
      <p:sp>
        <p:nvSpPr>
          <p:cNvPr id="19" name="bg object 19"/>
          <p:cNvSpPr/>
          <p:nvPr/>
        </p:nvSpPr>
        <p:spPr>
          <a:xfrm>
            <a:off x="2551944"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4933"/>
            <a:endParaRPr sz="1600" dirty="0">
              <a:solidFill>
                <a:prstClr val="black"/>
              </a:solidFill>
            </a:endParaRPr>
          </a:p>
        </p:txBody>
      </p:sp>
      <p:sp>
        <p:nvSpPr>
          <p:cNvPr id="20" name="bg object 20"/>
          <p:cNvSpPr/>
          <p:nvPr/>
        </p:nvSpPr>
        <p:spPr>
          <a:xfrm>
            <a:off x="7094255"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4933"/>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4933"/>
            <a:endParaRPr sz="1600" dirty="0">
              <a:solidFill>
                <a:prstClr val="black"/>
              </a:solidFill>
            </a:endParaRPr>
          </a:p>
        </p:txBody>
      </p:sp>
      <p:sp>
        <p:nvSpPr>
          <p:cNvPr id="22" name="bg object 22"/>
          <p:cNvSpPr/>
          <p:nvPr/>
        </p:nvSpPr>
        <p:spPr>
          <a:xfrm>
            <a:off x="1615210"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4933"/>
            <a:endParaRPr sz="1600" dirty="0">
              <a:solidFill>
                <a:prstClr val="black"/>
              </a:solidFill>
            </a:endParaRPr>
          </a:p>
        </p:txBody>
      </p:sp>
      <p:sp>
        <p:nvSpPr>
          <p:cNvPr id="23" name="bg object 23"/>
          <p:cNvSpPr/>
          <p:nvPr/>
        </p:nvSpPr>
        <p:spPr>
          <a:xfrm>
            <a:off x="1384518"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4933"/>
            <a:endParaRPr sz="1600" dirty="0">
              <a:solidFill>
                <a:prstClr val="black"/>
              </a:solidFill>
            </a:endParaRPr>
          </a:p>
        </p:txBody>
      </p:sp>
      <p:sp>
        <p:nvSpPr>
          <p:cNvPr id="24" name="bg object 24"/>
          <p:cNvSpPr/>
          <p:nvPr/>
        </p:nvSpPr>
        <p:spPr>
          <a:xfrm>
            <a:off x="1409720" y="295449"/>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4933"/>
            <a:endParaRPr sz="1600" dirty="0">
              <a:solidFill>
                <a:prstClr val="black"/>
              </a:solidFill>
            </a:endParaRPr>
          </a:p>
        </p:txBody>
      </p:sp>
      <p:pic>
        <p:nvPicPr>
          <p:cNvPr id="25" name="bg object 25"/>
          <p:cNvPicPr/>
          <p:nvPr/>
        </p:nvPicPr>
        <p:blipFill>
          <a:blip r:embed="rId2" cstate="print"/>
          <a:stretch>
            <a:fillRect/>
          </a:stretch>
        </p:blipFill>
        <p:spPr>
          <a:xfrm>
            <a:off x="443905" y="166842"/>
            <a:ext cx="653669" cy="431543"/>
          </a:xfrm>
          <a:prstGeom prst="rect">
            <a:avLst/>
          </a:prstGeom>
        </p:spPr>
      </p:pic>
      <p:sp>
        <p:nvSpPr>
          <p:cNvPr id="2" name="Holder 2"/>
          <p:cNvSpPr>
            <a:spLocks noGrp="1"/>
          </p:cNvSpPr>
          <p:nvPr>
            <p:ph type="title"/>
          </p:nvPr>
        </p:nvSpPr>
        <p:spPr>
          <a:xfrm>
            <a:off x="817831"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4" name="Holder 4"/>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5" name="Holder 5"/>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1135238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0"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4933"/>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4933"/>
            <a:endParaRPr sz="1600" dirty="0">
              <a:solidFill>
                <a:prstClr val="black"/>
              </a:solidFill>
            </a:endParaRPr>
          </a:p>
        </p:txBody>
      </p:sp>
      <p:sp>
        <p:nvSpPr>
          <p:cNvPr id="18" name="bg object 18"/>
          <p:cNvSpPr/>
          <p:nvPr/>
        </p:nvSpPr>
        <p:spPr>
          <a:xfrm>
            <a:off x="20"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4933"/>
            <a:endParaRPr sz="1600" dirty="0">
              <a:solidFill>
                <a:prstClr val="black"/>
              </a:solidFill>
            </a:endParaRPr>
          </a:p>
        </p:txBody>
      </p:sp>
      <p:sp>
        <p:nvSpPr>
          <p:cNvPr id="19" name="bg object 19"/>
          <p:cNvSpPr/>
          <p:nvPr/>
        </p:nvSpPr>
        <p:spPr>
          <a:xfrm>
            <a:off x="2551944"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4933"/>
            <a:endParaRPr sz="1600" dirty="0">
              <a:solidFill>
                <a:prstClr val="black"/>
              </a:solidFill>
            </a:endParaRPr>
          </a:p>
        </p:txBody>
      </p:sp>
      <p:sp>
        <p:nvSpPr>
          <p:cNvPr id="20" name="bg object 20"/>
          <p:cNvSpPr/>
          <p:nvPr/>
        </p:nvSpPr>
        <p:spPr>
          <a:xfrm>
            <a:off x="7094255"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4933"/>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4933"/>
            <a:endParaRPr sz="1600" dirty="0">
              <a:solidFill>
                <a:prstClr val="black"/>
              </a:solidFill>
            </a:endParaRPr>
          </a:p>
        </p:txBody>
      </p:sp>
      <p:sp>
        <p:nvSpPr>
          <p:cNvPr id="22" name="bg object 22"/>
          <p:cNvSpPr/>
          <p:nvPr/>
        </p:nvSpPr>
        <p:spPr>
          <a:xfrm>
            <a:off x="1615210"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4933"/>
            <a:endParaRPr sz="1600" dirty="0">
              <a:solidFill>
                <a:prstClr val="black"/>
              </a:solidFill>
            </a:endParaRPr>
          </a:p>
        </p:txBody>
      </p:sp>
      <p:sp>
        <p:nvSpPr>
          <p:cNvPr id="23" name="bg object 23"/>
          <p:cNvSpPr/>
          <p:nvPr/>
        </p:nvSpPr>
        <p:spPr>
          <a:xfrm>
            <a:off x="1384518"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4933"/>
            <a:endParaRPr sz="1600" dirty="0">
              <a:solidFill>
                <a:prstClr val="black"/>
              </a:solidFill>
            </a:endParaRPr>
          </a:p>
        </p:txBody>
      </p:sp>
      <p:sp>
        <p:nvSpPr>
          <p:cNvPr id="24" name="bg object 24"/>
          <p:cNvSpPr/>
          <p:nvPr/>
        </p:nvSpPr>
        <p:spPr>
          <a:xfrm>
            <a:off x="1409720" y="295449"/>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4933"/>
            <a:endParaRPr sz="1600" dirty="0">
              <a:solidFill>
                <a:prstClr val="black"/>
              </a:solidFill>
            </a:endParaRPr>
          </a:p>
        </p:txBody>
      </p:sp>
      <p:pic>
        <p:nvPicPr>
          <p:cNvPr id="25" name="bg object 25"/>
          <p:cNvPicPr/>
          <p:nvPr/>
        </p:nvPicPr>
        <p:blipFill>
          <a:blip r:embed="rId2" cstate="print"/>
          <a:stretch>
            <a:fillRect/>
          </a:stretch>
        </p:blipFill>
        <p:spPr>
          <a:xfrm>
            <a:off x="443905" y="166842"/>
            <a:ext cx="653669" cy="431543"/>
          </a:xfrm>
          <a:prstGeom prst="rect">
            <a:avLst/>
          </a:prstGeom>
        </p:spPr>
      </p:pic>
      <p:sp>
        <p:nvSpPr>
          <p:cNvPr id="2" name="Holder 2"/>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3" name="Holder 3"/>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4" name="Holder 4"/>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15631126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3" name="Espace réservé du pied de page 2"/>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4" name="Espace réservé du numéro de diapositive 3"/>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54511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EBC2049-40AC-464B-A9D6-C7176E42C554}"/>
              </a:ext>
            </a:extLst>
          </p:cNvPr>
          <p:cNvSpPr>
            <a:spLocks noGrp="1"/>
          </p:cNvSpPr>
          <p:nvPr>
            <p:ph idx="1" hasCustomPrompt="1"/>
          </p:nvPr>
        </p:nvSpPr>
        <p:spPr>
          <a:xfrm>
            <a:off x="809654" y="1277958"/>
            <a:ext cx="3452809" cy="2327557"/>
          </a:xfrm>
          <a:prstGeom prst="rect">
            <a:avLst/>
          </a:prstGeom>
        </p:spPr>
        <p:txBody>
          <a:bodyPr lIns="35932" tIns="35932" rIns="35932" bIns="35932" anchor="ctr" anchorCtr="0">
            <a:noAutofit/>
          </a:bodyPr>
          <a:lstStyle>
            <a:lvl1pPr marL="0" indent="0">
              <a:lnSpc>
                <a:spcPct val="100000"/>
              </a:lnSpc>
              <a:spcBef>
                <a:spcPts val="0"/>
              </a:spcBef>
              <a:spcAft>
                <a:spcPts val="900"/>
              </a:spcAft>
              <a:buNone/>
              <a:defRPr sz="1500" b="1">
                <a:latin typeface="Arial" panose="020B0604020202020204" pitchFamily="34" charset="0"/>
                <a:cs typeface="Arial" panose="020B0604020202020204" pitchFamily="34" charset="0"/>
              </a:defRPr>
            </a:lvl1pPr>
            <a:lvl2pPr marL="0" indent="0">
              <a:spcAft>
                <a:spcPts val="900"/>
              </a:spcAft>
              <a:buNone/>
              <a:defRPr sz="1200" b="1">
                <a:latin typeface="Arial" panose="020B0604020202020204" pitchFamily="34" charset="0"/>
                <a:cs typeface="Arial" panose="020B0604020202020204" pitchFamily="34" charset="0"/>
              </a:defRPr>
            </a:lvl2pPr>
            <a:lvl3pPr marL="0" indent="0">
              <a:spcAft>
                <a:spcPts val="900"/>
              </a:spcAft>
              <a:buNone/>
              <a:defRPr sz="1000" b="1">
                <a:latin typeface="Arial" panose="020B0604020202020204" pitchFamily="34" charset="0"/>
                <a:cs typeface="Arial" panose="020B0604020202020204" pitchFamily="34" charset="0"/>
              </a:defRPr>
            </a:lvl3pPr>
            <a:lvl4pPr marL="0" indent="0">
              <a:spcAft>
                <a:spcPts val="700"/>
              </a:spcAft>
              <a:buNone/>
              <a:defRPr sz="900" b="1">
                <a:latin typeface="Arial" panose="020B0604020202020204" pitchFamily="34" charset="0"/>
                <a:cs typeface="Arial" panose="020B0604020202020204" pitchFamily="34" charset="0"/>
              </a:defRPr>
            </a:lvl4pPr>
            <a:lvl5pPr marL="0" indent="0">
              <a:spcAft>
                <a:spcPts val="900"/>
              </a:spcAft>
              <a:buNone/>
              <a:defRPr sz="800" b="1">
                <a:latin typeface="Arial" panose="020B0604020202020204" pitchFamily="34" charset="0"/>
                <a:cs typeface="Arial" panose="020B0604020202020204" pitchFamily="34" charset="0"/>
              </a:defRPr>
            </a:lvl5pPr>
            <a:lvl6pPr marL="0" indent="0">
              <a:spcBef>
                <a:spcPts val="0"/>
              </a:spcBef>
              <a:spcAft>
                <a:spcPts val="1600"/>
              </a:spcAft>
              <a:buNone/>
              <a:defRPr sz="800">
                <a:latin typeface="Arial" panose="020B0604020202020204" pitchFamily="34" charset="0"/>
                <a:cs typeface="Arial" panose="020B0604020202020204" pitchFamily="34" charset="0"/>
              </a:defRPr>
            </a:lvl6pPr>
            <a:lvl7pPr marL="0" indent="0">
              <a:spcBef>
                <a:spcPts val="0"/>
              </a:spcBef>
              <a:spcAft>
                <a:spcPts val="200"/>
              </a:spcAft>
              <a:buNone/>
              <a:defRPr sz="700">
                <a:latin typeface="Arial" panose="020B0604020202020204" pitchFamily="34" charset="0"/>
                <a:cs typeface="Arial" panose="020B0604020202020204" pitchFamily="34" charset="0"/>
              </a:defRPr>
            </a:lvl7pPr>
          </a:lstStyle>
          <a:p>
            <a:pPr lvl="0"/>
            <a:r>
              <a:rPr lang="fr-FR" dirty="0"/>
              <a:t>TITRE principal </a:t>
            </a:r>
            <a:r>
              <a:rPr lang="fr-FR" dirty="0" err="1"/>
              <a:t>arial</a:t>
            </a:r>
            <a:r>
              <a:rPr lang="fr-FR" dirty="0"/>
              <a:t> </a:t>
            </a:r>
            <a:r>
              <a:rPr lang="fr-FR" dirty="0" err="1"/>
              <a:t>bold</a:t>
            </a:r>
            <a:r>
              <a:rPr lang="fr-FR" dirty="0"/>
              <a:t> 15 pt noir</a:t>
            </a:r>
          </a:p>
          <a:p>
            <a:pPr lvl="1"/>
            <a:r>
              <a:rPr lang="fr-FR" dirty="0"/>
              <a:t>TITRE principal </a:t>
            </a:r>
            <a:r>
              <a:rPr lang="fr-FR" dirty="0" err="1"/>
              <a:t>arial</a:t>
            </a:r>
            <a:r>
              <a:rPr lang="fr-FR" dirty="0"/>
              <a:t> </a:t>
            </a:r>
            <a:r>
              <a:rPr lang="fr-FR" dirty="0" err="1"/>
              <a:t>bold</a:t>
            </a:r>
            <a:r>
              <a:rPr lang="fr-FR" dirty="0"/>
              <a:t> 12pt noir</a:t>
            </a:r>
          </a:p>
          <a:p>
            <a:pPr lvl="2"/>
            <a:r>
              <a:rPr lang="fr-FR" dirty="0"/>
              <a:t>TITRE principal </a:t>
            </a:r>
            <a:r>
              <a:rPr lang="fr-FR" dirty="0" err="1"/>
              <a:t>arial</a:t>
            </a:r>
            <a:r>
              <a:rPr lang="fr-FR" dirty="0"/>
              <a:t> </a:t>
            </a:r>
            <a:r>
              <a:rPr lang="fr-FR" dirty="0" err="1"/>
              <a:t>bold</a:t>
            </a:r>
            <a:r>
              <a:rPr lang="fr-FR" dirty="0"/>
              <a:t> 10pt noir</a:t>
            </a:r>
          </a:p>
          <a:p>
            <a:pPr lvl="3"/>
            <a:r>
              <a:rPr lang="fr-FR" dirty="0"/>
              <a:t>TITRE principal </a:t>
            </a:r>
            <a:r>
              <a:rPr lang="fr-FR" dirty="0" err="1"/>
              <a:t>arial</a:t>
            </a:r>
            <a:r>
              <a:rPr lang="fr-FR" dirty="0"/>
              <a:t> </a:t>
            </a:r>
            <a:r>
              <a:rPr lang="fr-FR" dirty="0" err="1"/>
              <a:t>bold</a:t>
            </a:r>
            <a:r>
              <a:rPr lang="fr-FR" dirty="0"/>
              <a:t> 9pt noir</a:t>
            </a:r>
          </a:p>
          <a:p>
            <a:pPr lvl="4"/>
            <a:r>
              <a:rPr lang="fr-FR" dirty="0"/>
              <a:t>TITRE principal </a:t>
            </a:r>
            <a:r>
              <a:rPr lang="fr-FR" dirty="0" err="1"/>
              <a:t>arial</a:t>
            </a:r>
            <a:r>
              <a:rPr lang="fr-FR" dirty="0"/>
              <a:t> </a:t>
            </a:r>
            <a:r>
              <a:rPr lang="fr-FR" dirty="0" err="1"/>
              <a:t>bold</a:t>
            </a:r>
            <a:r>
              <a:rPr lang="fr-FR" dirty="0"/>
              <a:t> 8pt noir</a:t>
            </a:r>
          </a:p>
          <a:p>
            <a:pPr lvl="5"/>
            <a:r>
              <a:rPr lang="fr-FR" dirty="0" err="1"/>
              <a:t>Chapo</a:t>
            </a:r>
            <a:r>
              <a:rPr lang="fr-FR" dirty="0"/>
              <a:t> </a:t>
            </a:r>
            <a:r>
              <a:rPr lang="fr-FR" dirty="0" err="1"/>
              <a:t>arial</a:t>
            </a:r>
            <a:r>
              <a:rPr lang="fr-FR" dirty="0"/>
              <a:t> </a:t>
            </a:r>
            <a:r>
              <a:rPr lang="fr-FR" dirty="0" err="1"/>
              <a:t>bold</a:t>
            </a:r>
            <a:r>
              <a:rPr lang="fr-FR" dirty="0"/>
              <a:t> 8 pt noir</a:t>
            </a:r>
          </a:p>
          <a:p>
            <a:pPr lvl="6"/>
            <a:r>
              <a:rPr lang="fr-FR" dirty="0"/>
              <a:t>texte standard </a:t>
            </a:r>
            <a:r>
              <a:rPr lang="fr-FR" dirty="0" err="1"/>
              <a:t>arial</a:t>
            </a:r>
            <a:r>
              <a:rPr lang="fr-FR" dirty="0"/>
              <a:t> 7pt noir</a:t>
            </a:r>
          </a:p>
          <a:p>
            <a:pPr lvl="6"/>
            <a:r>
              <a:rPr lang="fr-FR" dirty="0" err="1"/>
              <a:t>Henihita</a:t>
            </a:r>
            <a:r>
              <a:rPr lang="fr-FR" dirty="0"/>
              <a:t> </a:t>
            </a:r>
            <a:r>
              <a:rPr lang="fr-FR" dirty="0" err="1"/>
              <a:t>tquatem</a:t>
            </a:r>
            <a:r>
              <a:rPr lang="fr-FR" dirty="0"/>
              <a:t> </a:t>
            </a:r>
            <a:r>
              <a:rPr lang="fr-FR" dirty="0" err="1"/>
              <a:t>eum</a:t>
            </a:r>
            <a:r>
              <a:rPr lang="fr-FR" dirty="0"/>
              <a:t> </a:t>
            </a:r>
            <a:r>
              <a:rPr lang="fr-FR" dirty="0" err="1"/>
              <a:t>repudia</a:t>
            </a:r>
            <a:r>
              <a:rPr lang="fr-FR" dirty="0"/>
              <a:t> </a:t>
            </a:r>
            <a:r>
              <a:rPr lang="fr-FR" dirty="0" err="1"/>
              <a:t>veles</a:t>
            </a:r>
            <a:r>
              <a:rPr lang="fr-FR" dirty="0"/>
              <a:t> et, </a:t>
            </a:r>
            <a:r>
              <a:rPr lang="fr-FR" dirty="0" err="1"/>
              <a:t>comnim</a:t>
            </a:r>
            <a:r>
              <a:rPr lang="fr-FR" dirty="0"/>
              <a:t> et lia </a:t>
            </a:r>
            <a:r>
              <a:rPr lang="fr-FR" dirty="0" err="1"/>
              <a:t>doluptas</a:t>
            </a:r>
            <a:r>
              <a:rPr lang="fr-FR" dirty="0"/>
              <a:t> </a:t>
            </a:r>
            <a:r>
              <a:rPr lang="fr-FR" dirty="0" err="1"/>
              <a:t>molore</a:t>
            </a:r>
            <a:r>
              <a:rPr lang="fr-FR" dirty="0"/>
              <a:t> </a:t>
            </a:r>
            <a:r>
              <a:rPr lang="fr-FR" dirty="0" err="1"/>
              <a:t>elit</a:t>
            </a:r>
            <a:r>
              <a:rPr lang="fr-FR" dirty="0"/>
              <a:t> </a:t>
            </a:r>
            <a:r>
              <a:rPr lang="fr-FR" dirty="0" err="1"/>
              <a:t>occus</a:t>
            </a:r>
            <a:r>
              <a:rPr lang="fr-FR" dirty="0"/>
              <a:t> </a:t>
            </a:r>
            <a:r>
              <a:rPr lang="fr-FR" dirty="0" err="1"/>
              <a:t>moditas</a:t>
            </a:r>
            <a:r>
              <a:rPr lang="fr-FR" dirty="0"/>
              <a:t> </a:t>
            </a:r>
            <a:r>
              <a:rPr lang="fr-FR" dirty="0" err="1"/>
              <a:t>adis</a:t>
            </a:r>
            <a:r>
              <a:rPr lang="fr-FR" dirty="0"/>
              <a:t> </a:t>
            </a:r>
            <a:r>
              <a:rPr lang="fr-FR" dirty="0" err="1"/>
              <a:t>evendae</a:t>
            </a:r>
            <a:r>
              <a:rPr lang="fr-FR" dirty="0"/>
              <a:t> nos </a:t>
            </a:r>
            <a:r>
              <a:rPr lang="fr-FR" dirty="0" err="1"/>
              <a:t>intur</a:t>
            </a:r>
            <a:r>
              <a:rPr lang="fr-FR" dirty="0"/>
              <a:t> mo </a:t>
            </a:r>
            <a:r>
              <a:rPr lang="fr-FR" dirty="0" err="1"/>
              <a:t>doluptaquas</a:t>
            </a:r>
            <a:r>
              <a:rPr lang="fr-FR" dirty="0"/>
              <a:t> </a:t>
            </a:r>
            <a:r>
              <a:rPr lang="fr-FR" dirty="0" err="1"/>
              <a:t>autectem</a:t>
            </a:r>
            <a:r>
              <a:rPr lang="fr-FR" dirty="0"/>
              <a:t> </a:t>
            </a:r>
            <a:r>
              <a:rPr lang="fr-FR" dirty="0" err="1"/>
              <a:t>haribus</a:t>
            </a:r>
            <a:r>
              <a:rPr lang="fr-FR" dirty="0"/>
              <a:t> </a:t>
            </a:r>
            <a:r>
              <a:rPr lang="fr-FR" dirty="0" err="1"/>
              <a:t>dipsa</a:t>
            </a:r>
            <a:r>
              <a:rPr lang="fr-FR" dirty="0"/>
              <a:t> </a:t>
            </a:r>
            <a:r>
              <a:rPr lang="fr-FR" dirty="0" err="1"/>
              <a:t>comnis</a:t>
            </a:r>
            <a:r>
              <a:rPr lang="fr-FR" dirty="0"/>
              <a:t> el </a:t>
            </a:r>
            <a:r>
              <a:rPr lang="fr-FR" dirty="0" err="1"/>
              <a:t>moluptatiore</a:t>
            </a:r>
            <a:r>
              <a:rPr lang="fr-FR" dirty="0"/>
              <a:t> cum </a:t>
            </a:r>
            <a:r>
              <a:rPr lang="fr-FR" dirty="0" err="1"/>
              <a:t>nihitior</a:t>
            </a:r>
            <a:r>
              <a:rPr lang="fr-FR" dirty="0"/>
              <a:t> </a:t>
            </a:r>
            <a:r>
              <a:rPr lang="fr-FR" dirty="0" err="1"/>
              <a:t>sit</a:t>
            </a:r>
            <a:r>
              <a:rPr lang="fr-FR" dirty="0"/>
              <a:t> </a:t>
            </a:r>
            <a:r>
              <a:rPr lang="fr-FR" dirty="0" err="1"/>
              <a:t>quissin</a:t>
            </a:r>
            <a:r>
              <a:rPr lang="fr-FR" dirty="0"/>
              <a:t>. </a:t>
            </a:r>
          </a:p>
        </p:txBody>
      </p:sp>
      <p:sp>
        <p:nvSpPr>
          <p:cNvPr id="36" name="Espace réservé du contenu 2">
            <a:extLst>
              <a:ext uri="{FF2B5EF4-FFF2-40B4-BE49-F238E27FC236}">
                <a16:creationId xmlns:a16="http://schemas.microsoft.com/office/drawing/2014/main" id="{7A75B466-4BAA-42A3-8790-DB408A7346F8}"/>
              </a:ext>
            </a:extLst>
          </p:cNvPr>
          <p:cNvSpPr>
            <a:spLocks noGrp="1"/>
          </p:cNvSpPr>
          <p:nvPr>
            <p:ph idx="13" hasCustomPrompt="1"/>
          </p:nvPr>
        </p:nvSpPr>
        <p:spPr>
          <a:xfrm>
            <a:off x="4519616" y="1279566"/>
            <a:ext cx="3367088" cy="2192977"/>
          </a:xfrm>
          <a:prstGeom prst="rect">
            <a:avLst/>
          </a:prstGeom>
        </p:spPr>
        <p:txBody>
          <a:bodyPr lIns="35932" tIns="35932" rIns="35932" bIns="35932" anchor="ctr" anchorCtr="0">
            <a:noAutofit/>
          </a:bodyPr>
          <a:lstStyle>
            <a:lvl1pPr marL="0" indent="0">
              <a:lnSpc>
                <a:spcPct val="100000"/>
              </a:lnSpc>
              <a:spcBef>
                <a:spcPts val="0"/>
              </a:spcBef>
              <a:spcAft>
                <a:spcPts val="900"/>
              </a:spcAft>
              <a:buNone/>
              <a:defRPr sz="1500" b="1">
                <a:latin typeface="Arial" panose="020B0604020202020204" pitchFamily="34" charset="0"/>
                <a:cs typeface="Arial" panose="020B0604020202020204" pitchFamily="34" charset="0"/>
              </a:defRPr>
            </a:lvl1pPr>
            <a:lvl2pPr marL="0" indent="0">
              <a:spcAft>
                <a:spcPts val="900"/>
              </a:spcAft>
              <a:buNone/>
              <a:defRPr sz="1200" b="1">
                <a:latin typeface="Arial" panose="020B0604020202020204" pitchFamily="34" charset="0"/>
                <a:cs typeface="Arial" panose="020B0604020202020204" pitchFamily="34" charset="0"/>
              </a:defRPr>
            </a:lvl2pPr>
            <a:lvl3pPr marL="0" indent="0">
              <a:spcAft>
                <a:spcPts val="900"/>
              </a:spcAft>
              <a:buNone/>
              <a:defRPr sz="1000" b="1">
                <a:latin typeface="Arial" panose="020B0604020202020204" pitchFamily="34" charset="0"/>
                <a:cs typeface="Arial" panose="020B0604020202020204" pitchFamily="34" charset="0"/>
              </a:defRPr>
            </a:lvl3pPr>
            <a:lvl4pPr marL="0" indent="0">
              <a:spcAft>
                <a:spcPts val="700"/>
              </a:spcAft>
              <a:buNone/>
              <a:defRPr sz="900" b="1">
                <a:latin typeface="Arial" panose="020B0604020202020204" pitchFamily="34" charset="0"/>
                <a:cs typeface="Arial" panose="020B0604020202020204" pitchFamily="34" charset="0"/>
              </a:defRPr>
            </a:lvl4pPr>
            <a:lvl5pPr marL="0" indent="0">
              <a:spcAft>
                <a:spcPts val="900"/>
              </a:spcAft>
              <a:buNone/>
              <a:defRPr sz="800" b="1">
                <a:latin typeface="Arial" panose="020B0604020202020204" pitchFamily="34" charset="0"/>
                <a:cs typeface="Arial" panose="020B0604020202020204" pitchFamily="34" charset="0"/>
              </a:defRPr>
            </a:lvl5pPr>
            <a:lvl6pPr marL="0" indent="0">
              <a:spcBef>
                <a:spcPts val="0"/>
              </a:spcBef>
              <a:spcAft>
                <a:spcPts val="1600"/>
              </a:spcAft>
              <a:buNone/>
              <a:defRPr sz="800">
                <a:latin typeface="Arial" panose="020B0604020202020204" pitchFamily="34" charset="0"/>
                <a:cs typeface="Arial" panose="020B0604020202020204" pitchFamily="34" charset="0"/>
              </a:defRPr>
            </a:lvl6pPr>
            <a:lvl7pPr marL="0" indent="0">
              <a:spcBef>
                <a:spcPts val="0"/>
              </a:spcBef>
              <a:spcAft>
                <a:spcPts val="200"/>
              </a:spcAft>
              <a:buFont typeface="Arial" panose="020B0604020202020204" pitchFamily="34" charset="0"/>
              <a:buNone/>
              <a:defRPr sz="700">
                <a:latin typeface="Arial" panose="020B0604020202020204" pitchFamily="34" charset="0"/>
                <a:cs typeface="Arial" panose="020B0604020202020204" pitchFamily="34" charset="0"/>
              </a:defRPr>
            </a:lvl7pPr>
            <a:lvl8pPr marL="0" indent="-71858">
              <a:spcBef>
                <a:spcPts val="0"/>
              </a:spcBef>
              <a:spcAft>
                <a:spcPts val="600"/>
              </a:spcAft>
              <a:defRPr sz="700">
                <a:latin typeface="Arial" panose="020B0604020202020204" pitchFamily="34" charset="0"/>
                <a:cs typeface="Arial" panose="020B0604020202020204" pitchFamily="34" charset="0"/>
              </a:defRPr>
            </a:lvl8pPr>
          </a:lstStyle>
          <a:p>
            <a:pPr lvl="1"/>
            <a:r>
              <a:rPr lang="fr-FR" dirty="0"/>
              <a:t>Liste</a:t>
            </a:r>
          </a:p>
          <a:p>
            <a:pPr lvl="5"/>
            <a:r>
              <a:rPr lang="fr-FR" dirty="0" err="1"/>
              <a:t>Chapo</a:t>
            </a:r>
            <a:r>
              <a:rPr lang="fr-FR" dirty="0"/>
              <a:t> </a:t>
            </a:r>
            <a:r>
              <a:rPr lang="fr-FR" dirty="0" err="1"/>
              <a:t>arial</a:t>
            </a:r>
            <a:r>
              <a:rPr lang="fr-FR" dirty="0"/>
              <a:t> </a:t>
            </a:r>
            <a:r>
              <a:rPr lang="fr-FR" dirty="0" err="1"/>
              <a:t>bold</a:t>
            </a:r>
            <a:r>
              <a:rPr lang="fr-FR" dirty="0"/>
              <a:t> 8 pt </a:t>
            </a:r>
            <a:r>
              <a:rPr lang="fr-FR" dirty="0" err="1"/>
              <a:t>Voluptatusam</a:t>
            </a:r>
            <a:r>
              <a:rPr lang="fr-FR" dirty="0"/>
              <a:t> </a:t>
            </a:r>
            <a:r>
              <a:rPr lang="fr-FR" dirty="0" err="1"/>
              <a:t>conse</a:t>
            </a:r>
            <a:r>
              <a:rPr lang="fr-FR" dirty="0"/>
              <a:t> </a:t>
            </a:r>
            <a:r>
              <a:rPr lang="fr-FR" dirty="0" err="1"/>
              <a:t>parum</a:t>
            </a:r>
            <a:r>
              <a:rPr lang="fr-FR" dirty="0"/>
              <a:t> ut </a:t>
            </a:r>
            <a:r>
              <a:rPr lang="fr-FR" dirty="0" err="1"/>
              <a:t>fuga</a:t>
            </a:r>
            <a:r>
              <a:rPr lang="fr-FR" dirty="0"/>
              <a:t>. </a:t>
            </a:r>
            <a:r>
              <a:rPr lang="fr-FR" dirty="0" err="1"/>
              <a:t>Itatis</a:t>
            </a:r>
            <a:r>
              <a:rPr lang="fr-FR" dirty="0"/>
              <a:t> </a:t>
            </a:r>
            <a:r>
              <a:rPr lang="fr-FR" dirty="0" err="1"/>
              <a:t>sandis</a:t>
            </a:r>
            <a:r>
              <a:rPr lang="fr-FR" dirty="0"/>
              <a:t> re </a:t>
            </a:r>
            <a:r>
              <a:rPr lang="fr-FR" dirty="0" err="1"/>
              <a:t>pre</a:t>
            </a:r>
            <a:r>
              <a:rPr lang="fr-FR" dirty="0"/>
              <a:t> </a:t>
            </a:r>
            <a:r>
              <a:rPr lang="fr-FR" dirty="0" err="1"/>
              <a:t>eos</a:t>
            </a:r>
            <a:r>
              <a:rPr lang="fr-FR" dirty="0"/>
              <a:t> </a:t>
            </a:r>
            <a:r>
              <a:rPr lang="fr-FR" dirty="0" err="1"/>
              <a:t>aut</a:t>
            </a:r>
            <a:r>
              <a:rPr lang="fr-FR" dirty="0"/>
              <a:t> qui </a:t>
            </a:r>
            <a:r>
              <a:rPr lang="fr-FR" dirty="0" err="1"/>
              <a:t>nim</a:t>
            </a:r>
            <a:r>
              <a:rPr lang="fr-FR" dirty="0"/>
              <a:t> </a:t>
            </a:r>
            <a:r>
              <a:rPr lang="fr-FR" dirty="0" err="1"/>
              <a:t>reperum</a:t>
            </a:r>
            <a:r>
              <a:rPr lang="fr-FR" dirty="0"/>
              <a:t> </a:t>
            </a:r>
            <a:r>
              <a:rPr lang="fr-FR" dirty="0" err="1"/>
              <a:t>fugitatur</a:t>
            </a:r>
            <a:r>
              <a:rPr lang="fr-FR" dirty="0"/>
              <a:t> </a:t>
            </a:r>
            <a:r>
              <a:rPr lang="fr-FR" dirty="0" err="1"/>
              <a:t>magnimos</a:t>
            </a:r>
            <a:r>
              <a:rPr lang="fr-FR" dirty="0"/>
              <a:t> </a:t>
            </a:r>
            <a:r>
              <a:rPr lang="fr-FR" dirty="0" err="1"/>
              <a:t>restionseque</a:t>
            </a:r>
            <a:r>
              <a:rPr lang="fr-FR" dirty="0"/>
              <a:t> </a:t>
            </a:r>
            <a:r>
              <a:rPr lang="fr-FR" dirty="0" err="1"/>
              <a:t>siminciunt</a:t>
            </a:r>
            <a:r>
              <a:rPr lang="fr-FR" dirty="0"/>
              <a:t> </a:t>
            </a:r>
            <a:r>
              <a:rPr lang="fr-FR" dirty="0" err="1"/>
              <a:t>aliquodipsam</a:t>
            </a:r>
            <a:r>
              <a:rPr lang="fr-FR" dirty="0"/>
              <a:t> </a:t>
            </a:r>
            <a:r>
              <a:rPr lang="fr-FR" dirty="0" err="1"/>
              <a:t>eum</a:t>
            </a:r>
            <a:r>
              <a:rPr lang="fr-FR" dirty="0"/>
              <a:t> </a:t>
            </a:r>
            <a:r>
              <a:rPr lang="fr-FR" dirty="0" err="1"/>
              <a:t>vel</a:t>
            </a:r>
            <a:r>
              <a:rPr lang="fr-FR" dirty="0"/>
              <a:t> </a:t>
            </a:r>
            <a:r>
              <a:rPr lang="fr-FR" dirty="0" err="1"/>
              <a:t>eataspellaut</a:t>
            </a:r>
            <a:r>
              <a:rPr lang="fr-FR" dirty="0"/>
              <a:t> </a:t>
            </a:r>
            <a:r>
              <a:rPr lang="fr-FR" dirty="0" err="1"/>
              <a:t>poreicatem</a:t>
            </a:r>
            <a:r>
              <a:rPr lang="fr-FR" dirty="0"/>
              <a:t> </a:t>
            </a:r>
            <a:r>
              <a:rPr lang="fr-FR" dirty="0" err="1"/>
              <a:t>quae</a:t>
            </a:r>
            <a:r>
              <a:rPr lang="fr-FR" dirty="0"/>
              <a:t>. </a:t>
            </a:r>
          </a:p>
          <a:p>
            <a:pPr lvl="7"/>
            <a:r>
              <a:rPr lang="fr-FR" dirty="0"/>
              <a:t>texte standard </a:t>
            </a:r>
            <a:r>
              <a:rPr lang="fr-FR" dirty="0" err="1"/>
              <a:t>arial</a:t>
            </a:r>
            <a:r>
              <a:rPr lang="fr-FR" dirty="0"/>
              <a:t> 20 pt noir interlignage 36 pt</a:t>
            </a:r>
          </a:p>
          <a:p>
            <a:pPr lvl="7"/>
            <a:r>
              <a:rPr lang="fr-FR" dirty="0" err="1"/>
              <a:t>Comnim</a:t>
            </a:r>
            <a:r>
              <a:rPr lang="fr-FR" dirty="0"/>
              <a:t> et lia </a:t>
            </a:r>
            <a:r>
              <a:rPr lang="fr-FR" dirty="0" err="1"/>
              <a:t>doluptas</a:t>
            </a:r>
            <a:r>
              <a:rPr lang="fr-FR" dirty="0"/>
              <a:t> </a:t>
            </a:r>
            <a:r>
              <a:rPr lang="fr-FR" dirty="0" err="1"/>
              <a:t>molore</a:t>
            </a:r>
            <a:r>
              <a:rPr lang="fr-FR" dirty="0"/>
              <a:t> </a:t>
            </a:r>
            <a:r>
              <a:rPr lang="fr-FR" dirty="0" err="1"/>
              <a:t>elit</a:t>
            </a:r>
            <a:r>
              <a:rPr lang="fr-FR" dirty="0"/>
              <a:t> </a:t>
            </a:r>
            <a:r>
              <a:rPr lang="fr-FR" dirty="0" err="1"/>
              <a:t>occus</a:t>
            </a:r>
            <a:r>
              <a:rPr lang="fr-FR" dirty="0"/>
              <a:t> </a:t>
            </a:r>
            <a:endParaRPr lang="pt-BR" dirty="0"/>
          </a:p>
          <a:p>
            <a:pPr lvl="7"/>
            <a:r>
              <a:rPr lang="pt-BR" dirty="0"/>
              <a:t>Moditas adis evendae </a:t>
            </a:r>
          </a:p>
          <a:p>
            <a:pPr lvl="7"/>
            <a:r>
              <a:rPr lang="pt-BR" dirty="0"/>
              <a:t>Nos intur mo doluptaquas autectem</a:t>
            </a:r>
          </a:p>
          <a:p>
            <a:pPr lvl="1"/>
            <a:r>
              <a:rPr lang="fr-FR" dirty="0"/>
              <a:t>Exergue</a:t>
            </a:r>
          </a:p>
          <a:p>
            <a:pPr lvl="6"/>
            <a:r>
              <a:rPr lang="fr-FR" dirty="0"/>
              <a:t>texte standard </a:t>
            </a:r>
            <a:r>
              <a:rPr lang="fr-FR" dirty="0" err="1"/>
              <a:t>arial</a:t>
            </a:r>
            <a:r>
              <a:rPr lang="fr-FR" dirty="0"/>
              <a:t> 8 pt noir </a:t>
            </a:r>
            <a:r>
              <a:rPr lang="fr-FR" dirty="0" err="1"/>
              <a:t>Henihita</a:t>
            </a:r>
            <a:r>
              <a:rPr lang="fr-FR" dirty="0"/>
              <a:t> </a:t>
            </a:r>
            <a:r>
              <a:rPr lang="fr-FR" dirty="0" err="1"/>
              <a:t>tquatem</a:t>
            </a:r>
            <a:r>
              <a:rPr lang="fr-FR" dirty="0"/>
              <a:t> </a:t>
            </a:r>
            <a:r>
              <a:rPr lang="fr-FR" dirty="0" err="1"/>
              <a:t>eum</a:t>
            </a:r>
            <a:r>
              <a:rPr lang="fr-FR" dirty="0"/>
              <a:t> </a:t>
            </a:r>
            <a:r>
              <a:rPr lang="fr-FR" dirty="0" err="1"/>
              <a:t>repudia</a:t>
            </a:r>
            <a:r>
              <a:rPr lang="fr-FR" dirty="0"/>
              <a:t> </a:t>
            </a:r>
            <a:r>
              <a:rPr lang="fr-FR" dirty="0" err="1"/>
              <a:t>veles</a:t>
            </a:r>
            <a:r>
              <a:rPr lang="fr-FR" dirty="0"/>
              <a:t> et, </a:t>
            </a:r>
            <a:r>
              <a:rPr lang="fr-FR" dirty="0" err="1"/>
              <a:t>comnim</a:t>
            </a:r>
            <a:r>
              <a:rPr lang="fr-FR" dirty="0"/>
              <a:t> et </a:t>
            </a:r>
            <a:r>
              <a:rPr lang="fr-FR" dirty="0" err="1"/>
              <a:t>autectem</a:t>
            </a:r>
            <a:r>
              <a:rPr lang="fr-FR" dirty="0"/>
              <a:t> </a:t>
            </a:r>
            <a:r>
              <a:rPr lang="fr-FR" dirty="0" err="1"/>
              <a:t>haribus</a:t>
            </a:r>
            <a:r>
              <a:rPr lang="fr-FR" dirty="0"/>
              <a:t> </a:t>
            </a:r>
            <a:r>
              <a:rPr lang="fr-FR" dirty="0" err="1"/>
              <a:t>dipsa</a:t>
            </a:r>
            <a:endParaRPr lang="fr-FR" dirty="0"/>
          </a:p>
        </p:txBody>
      </p:sp>
      <p:sp>
        <p:nvSpPr>
          <p:cNvPr id="16" name="Footer Placeholder 4">
            <a:extLst>
              <a:ext uri="{FF2B5EF4-FFF2-40B4-BE49-F238E27FC236}">
                <a16:creationId xmlns:a16="http://schemas.microsoft.com/office/drawing/2014/main" id="{02F85AC0-326B-49BA-B9D5-0440DCF3DBEA}"/>
              </a:ext>
            </a:extLst>
          </p:cNvPr>
          <p:cNvSpPr>
            <a:spLocks noGrp="1"/>
          </p:cNvSpPr>
          <p:nvPr>
            <p:ph type="ftr" sz="quarter" idx="12"/>
          </p:nvPr>
        </p:nvSpPr>
        <p:spPr>
          <a:xfrm>
            <a:off x="649446" y="4840074"/>
            <a:ext cx="3219648" cy="274097"/>
          </a:xfrm>
          <a:prstGeom prst="rect">
            <a:avLst/>
          </a:prstGeom>
        </p:spPr>
        <p:txBody>
          <a:bodyPr lIns="35932" tIns="35932" rIns="35932" bIns="35932" anchor="ctr" anchorCtr="0"/>
          <a:lstStyle>
            <a:lvl1pPr algn="l">
              <a:defRPr sz="700">
                <a:solidFill>
                  <a:schemeClr val="tx1"/>
                </a:solidFill>
                <a:latin typeface="Arial" panose="020B0604020202020204" pitchFamily="34" charset="0"/>
                <a:cs typeface="Arial" panose="020B0604020202020204" pitchFamily="34" charset="0"/>
              </a:defRPr>
            </a:lvl1pPr>
          </a:lstStyle>
          <a:p>
            <a:r>
              <a:rPr lang="fr-FR" b="1" cap="all" dirty="0"/>
              <a:t>Que faire si vous n’avez pas reçu de proposition d’admission ?</a:t>
            </a:r>
          </a:p>
        </p:txBody>
      </p:sp>
      <p:cxnSp>
        <p:nvCxnSpPr>
          <p:cNvPr id="17" name="Connecteur droit 16">
            <a:extLst>
              <a:ext uri="{FF2B5EF4-FFF2-40B4-BE49-F238E27FC236}">
                <a16:creationId xmlns:a16="http://schemas.microsoft.com/office/drawing/2014/main" id="{4C1756EB-5497-4029-946A-F3E7A3BA2FB6}"/>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FE36B387-B797-4A4A-AD08-BBDE156A99AD}"/>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20" name="Espace réservé du texte 22">
            <a:extLst>
              <a:ext uri="{FF2B5EF4-FFF2-40B4-BE49-F238E27FC236}">
                <a16:creationId xmlns:a16="http://schemas.microsoft.com/office/drawing/2014/main" id="{3A9E84EB-6F86-40BD-94CA-2C7C04E2CBB0}"/>
              </a:ext>
            </a:extLst>
          </p:cNvPr>
          <p:cNvSpPr>
            <a:spLocks noGrp="1"/>
          </p:cNvSpPr>
          <p:nvPr>
            <p:ph type="body" sz="quarter" idx="15" hasCustomPrompt="1"/>
          </p:nvPr>
        </p:nvSpPr>
        <p:spPr>
          <a:xfrm>
            <a:off x="354136" y="4839298"/>
            <a:ext cx="237563" cy="274638"/>
          </a:xfrm>
        </p:spPr>
        <p:txBody>
          <a:bodyPr lIns="35932" tIns="35932" rIns="35932" bIns="35932" anchor="ctr" anchorCtr="0">
            <a:noAutofit/>
          </a:bodyPr>
          <a:lstStyle>
            <a:lvl1pPr marL="0" indent="0" algn="ctr">
              <a:buNone/>
              <a:defRPr sz="700">
                <a:latin typeface="Arial" panose="020B0604020202020204" pitchFamily="34" charset="0"/>
                <a:cs typeface="Arial" panose="020B0604020202020204" pitchFamily="34" charset="0"/>
              </a:defRPr>
            </a:lvl1pPr>
          </a:lstStyle>
          <a:p>
            <a:pPr marL="0" marR="0" lvl="0" indent="0" algn="l" defTabSz="684449" rtl="0" eaLnBrk="1" fontAlgn="auto" latinLnBrk="0" hangingPunct="1">
              <a:lnSpc>
                <a:spcPct val="90000"/>
              </a:lnSpc>
              <a:spcBef>
                <a:spcPts val="750"/>
              </a:spcBef>
              <a:spcAft>
                <a:spcPts val="0"/>
              </a:spcAft>
              <a:buClrTx/>
              <a:buSzTx/>
              <a:buFont typeface="Arial" panose="020B0604020202020204" pitchFamily="34" charset="0"/>
              <a:buNone/>
              <a:tabLst/>
              <a:defRPr/>
            </a:pPr>
            <a:fld id="{B750CBC1-04FC-48CC-BB9F-8DCC4419FEEE}" type="slidenum">
              <a:rPr lang="fr-FR" smtClean="0"/>
              <a:pPr marL="0" marR="0" lvl="0" indent="0" algn="l" defTabSz="684449" rtl="0" eaLnBrk="1" fontAlgn="auto" latinLnBrk="0" hangingPunct="1">
                <a:lnSpc>
                  <a:spcPct val="90000"/>
                </a:lnSpc>
                <a:spcBef>
                  <a:spcPts val="750"/>
                </a:spcBef>
                <a:spcAft>
                  <a:spcPts val="0"/>
                </a:spcAft>
                <a:buClrTx/>
                <a:buSzTx/>
                <a:buFont typeface="Arial" panose="020B0604020202020204" pitchFamily="34" charset="0"/>
                <a:buNone/>
                <a:tabLst/>
                <a:defRPr/>
              </a:pPr>
              <a:t>‹N°›</a:t>
            </a:fld>
            <a:endParaRPr lang="fr-FR" dirty="0"/>
          </a:p>
        </p:txBody>
      </p:sp>
      <p:sp>
        <p:nvSpPr>
          <p:cNvPr id="26" name="Rectangle 25">
            <a:extLst>
              <a:ext uri="{FF2B5EF4-FFF2-40B4-BE49-F238E27FC236}">
                <a16:creationId xmlns:a16="http://schemas.microsoft.com/office/drawing/2014/main" id="{2F25F54B-46CD-488A-8EAC-52E4948D5116}"/>
              </a:ext>
            </a:extLst>
          </p:cNvPr>
          <p:cNvSpPr/>
          <p:nvPr userDrawn="1"/>
        </p:nvSpPr>
        <p:spPr>
          <a:xfrm>
            <a:off x="901803" y="3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29" name="Titre 1">
            <a:extLst>
              <a:ext uri="{FF2B5EF4-FFF2-40B4-BE49-F238E27FC236}">
                <a16:creationId xmlns:a16="http://schemas.microsoft.com/office/drawing/2014/main" id="{FB9A9CA4-BE74-45EF-9824-BF94D5ACD4C3}"/>
              </a:ext>
            </a:extLst>
          </p:cNvPr>
          <p:cNvSpPr>
            <a:spLocks noGrp="1"/>
          </p:cNvSpPr>
          <p:nvPr>
            <p:ph type="title" hasCustomPrompt="1"/>
          </p:nvPr>
        </p:nvSpPr>
        <p:spPr>
          <a:xfrm>
            <a:off x="2476531" y="162000"/>
            <a:ext cx="6346948" cy="198000"/>
          </a:xfrm>
          <a:prstGeom prst="rect">
            <a:avLst/>
          </a:prstGeom>
        </p:spPr>
        <p:txBody>
          <a:bodyPr lIns="35932" tIns="35932" rIns="35932" bIns="35932" anchor="ctr" anchorCtr="0">
            <a:noAutofit/>
          </a:bodyPr>
          <a:lstStyle>
            <a:lvl1pPr>
              <a:defRPr sz="1400" b="1">
                <a:latin typeface="Arial" panose="020B0604020202020204" pitchFamily="34" charset="0"/>
                <a:cs typeface="Arial" panose="020B0604020202020204" pitchFamily="34" charset="0"/>
              </a:defRPr>
            </a:lvl1pPr>
          </a:lstStyle>
          <a:p>
            <a:r>
              <a:rPr lang="fr-FR" dirty="0"/>
              <a:t>Le super grand titre du programme </a:t>
            </a:r>
          </a:p>
        </p:txBody>
      </p:sp>
      <p:pic>
        <p:nvPicPr>
          <p:cNvPr id="31" name="Image 30">
            <a:extLst>
              <a:ext uri="{FF2B5EF4-FFF2-40B4-BE49-F238E27FC236}">
                <a16:creationId xmlns:a16="http://schemas.microsoft.com/office/drawing/2014/main" id="{ECCE1E24-EA16-4CDF-948E-E72E553C09E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3"/>
            <a:ext cx="409494" cy="359250"/>
          </a:xfrm>
          <a:prstGeom prst="rect">
            <a:avLst/>
          </a:prstGeom>
        </p:spPr>
      </p:pic>
      <p:pic>
        <p:nvPicPr>
          <p:cNvPr id="33" name="Image 32">
            <a:extLst>
              <a:ext uri="{FF2B5EF4-FFF2-40B4-BE49-F238E27FC236}">
                <a16:creationId xmlns:a16="http://schemas.microsoft.com/office/drawing/2014/main" id="{6C8BAC75-732E-4AAC-A776-CA9C186C600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974210" y="30"/>
            <a:ext cx="162752" cy="716279"/>
          </a:xfrm>
          <a:prstGeom prst="rect">
            <a:avLst/>
          </a:prstGeom>
        </p:spPr>
      </p:pic>
      <p:sp>
        <p:nvSpPr>
          <p:cNvPr id="34" name="Espace réservé du texte 43">
            <a:extLst>
              <a:ext uri="{FF2B5EF4-FFF2-40B4-BE49-F238E27FC236}">
                <a16:creationId xmlns:a16="http://schemas.microsoft.com/office/drawing/2014/main" id="{30CA0B02-C01D-4BBB-B24A-4BA042A9DD96}"/>
              </a:ext>
            </a:extLst>
          </p:cNvPr>
          <p:cNvSpPr>
            <a:spLocks noGrp="1"/>
          </p:cNvSpPr>
          <p:nvPr>
            <p:ph type="body" sz="quarter" idx="14" hasCustomPrompt="1"/>
          </p:nvPr>
        </p:nvSpPr>
        <p:spPr>
          <a:xfrm>
            <a:off x="2474176" y="416650"/>
            <a:ext cx="6353986" cy="198000"/>
          </a:xfrm>
          <a:prstGeom prst="rect">
            <a:avLst/>
          </a:prstGeom>
        </p:spPr>
        <p:txBody>
          <a:bodyPr lIns="35932" tIns="35932" rIns="35932" bIns="35932"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Un sous titre qui explicite dans tous les détails le contenu de cette belle présentation</a:t>
            </a:r>
          </a:p>
        </p:txBody>
      </p:sp>
      <p:pic>
        <p:nvPicPr>
          <p:cNvPr id="2" name="Image 1">
            <a:extLst>
              <a:ext uri="{FF2B5EF4-FFF2-40B4-BE49-F238E27FC236}">
                <a16:creationId xmlns:a16="http://schemas.microsoft.com/office/drawing/2014/main" id="{0D667F89-7062-E6B8-8FAD-325A364447B3}"/>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064895" y="177011"/>
            <a:ext cx="900000" cy="285736"/>
          </a:xfrm>
          <a:prstGeom prst="rect">
            <a:avLst/>
          </a:prstGeom>
        </p:spPr>
      </p:pic>
      <p:pic>
        <p:nvPicPr>
          <p:cNvPr id="4" name="Image 3" descr="Une image contenant Police, texte, logo, Graphique&#10;&#10;Le contenu généré par l’IA peut être incorrect.">
            <a:hlinkClick r:id="rId5" action="ppaction://hlinksldjump"/>
            <a:extLst>
              <a:ext uri="{FF2B5EF4-FFF2-40B4-BE49-F238E27FC236}">
                <a16:creationId xmlns:a16="http://schemas.microsoft.com/office/drawing/2014/main" id="{F61F0C21-CD37-51DE-BBE0-C9B069A82CE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531518" y="4882922"/>
            <a:ext cx="1274325" cy="166578"/>
          </a:xfrm>
          <a:prstGeom prst="rect">
            <a:avLst/>
          </a:prstGeom>
        </p:spPr>
      </p:pic>
    </p:spTree>
    <p:extLst>
      <p:ext uri="{BB962C8B-B14F-4D97-AF65-F5344CB8AC3E}">
        <p14:creationId xmlns:p14="http://schemas.microsoft.com/office/powerpoint/2010/main" val="19139624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817831" y="1028584"/>
            <a:ext cx="3365271" cy="276999"/>
          </a:xfrm>
        </p:spPr>
        <p:txBody>
          <a:bodyPr/>
          <a:lstStyle/>
          <a:p>
            <a:r>
              <a:rPr lang="fr-FR"/>
              <a:t>Modifiez le style du titre</a:t>
            </a:r>
          </a:p>
        </p:txBody>
      </p:sp>
      <p:sp>
        <p:nvSpPr>
          <p:cNvPr id="3" name="Espace réservé de la date 2"/>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4" name="Espace réservé du pied de page 3"/>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5" name="Espace réservé du numéro de diapositive 4"/>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942840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Diapositive de titre" type="title">
  <p:cSld name="Diapositive de titre">
    <p:spTree>
      <p:nvGrpSpPr>
        <p:cNvPr id="1" name="Shape 14"/>
        <p:cNvGrpSpPr/>
        <p:nvPr/>
      </p:nvGrpSpPr>
      <p:grpSpPr>
        <a:xfrm>
          <a:off x="0" y="0"/>
          <a:ext cx="0" cy="0"/>
          <a:chOff x="0" y="0"/>
          <a:chExt cx="0" cy="0"/>
        </a:xfrm>
      </p:grpSpPr>
      <p:sp>
        <p:nvSpPr>
          <p:cNvPr id="15" name="Google Shape;15;p16"/>
          <p:cNvSpPr/>
          <p:nvPr/>
        </p:nvSpPr>
        <p:spPr>
          <a:xfrm>
            <a:off x="21" y="2"/>
            <a:ext cx="752475" cy="5148263"/>
          </a:xfrm>
          <a:prstGeom prst="rect">
            <a:avLst/>
          </a:prstGeom>
          <a:gradFill>
            <a:gsLst>
              <a:gs pos="0">
                <a:srgbClr val="FEAC69"/>
              </a:gs>
              <a:gs pos="50000">
                <a:schemeClr val="accent1"/>
              </a:gs>
              <a:gs pos="100000">
                <a:srgbClr val="992E2C"/>
              </a:gs>
            </a:gsLst>
            <a:lin ang="5400000" scaled="0"/>
          </a:gradFill>
          <a:ln>
            <a:noFill/>
          </a:ln>
        </p:spPr>
        <p:txBody>
          <a:bodyPr spcFirstLastPara="1" wrap="square" lIns="81481" tIns="40730" rIns="81481" bIns="40730" anchor="ctr" anchorCtr="0">
            <a:noAutofit/>
          </a:bodyPr>
          <a:lstStyle/>
          <a:p>
            <a:pPr algn="ctr" defTabSz="814933">
              <a:buClr>
                <a:srgbClr val="000000"/>
              </a:buClr>
              <a:buSzPts val="1800"/>
              <a:buFont typeface="Arial"/>
              <a:buNone/>
            </a:pPr>
            <a:endParaRPr sz="1600" dirty="0">
              <a:solidFill>
                <a:prstClr val="white"/>
              </a:solidFill>
              <a:ea typeface="Calibri"/>
              <a:cs typeface="Calibri"/>
              <a:sym typeface="Calibri"/>
            </a:endParaRPr>
          </a:p>
        </p:txBody>
      </p:sp>
      <p:sp>
        <p:nvSpPr>
          <p:cNvPr id="16" name="Google Shape;16;p16"/>
          <p:cNvSpPr txBox="1">
            <a:spLocks noGrp="1"/>
          </p:cNvSpPr>
          <p:nvPr>
            <p:ph type="ctrTitle"/>
          </p:nvPr>
        </p:nvSpPr>
        <p:spPr>
          <a:xfrm>
            <a:off x="1216173" y="951494"/>
            <a:ext cx="7235981" cy="3853552"/>
          </a:xfrm>
          <a:prstGeom prst="rect">
            <a:avLst/>
          </a:prstGeom>
          <a:noFill/>
          <a:ln>
            <a:noFill/>
          </a:ln>
        </p:spPr>
        <p:txBody>
          <a:bodyPr spcFirstLastPara="1" wrap="square" lIns="81481" tIns="40730" rIns="81481" bIns="40730" anchor="b" anchorCtr="0">
            <a:noAutofit/>
          </a:bodyPr>
          <a:lstStyle>
            <a:lvl1pPr lvl="0" algn="l">
              <a:lnSpc>
                <a:spcPct val="100000"/>
              </a:lnSpc>
              <a:spcBef>
                <a:spcPts val="0"/>
              </a:spcBef>
              <a:spcAft>
                <a:spcPts val="0"/>
              </a:spcAft>
              <a:buClr>
                <a:schemeClr val="lt1"/>
              </a:buClr>
              <a:buSzPts val="11500"/>
              <a:buFont typeface="Calibri"/>
              <a:buNone/>
              <a:defRPr sz="103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6"/>
          <p:cNvSpPr txBox="1">
            <a:spLocks noGrp="1"/>
          </p:cNvSpPr>
          <p:nvPr>
            <p:ph type="dt" idx="10"/>
          </p:nvPr>
        </p:nvSpPr>
        <p:spPr>
          <a:xfrm rot="-5400000">
            <a:off x="-871327" y="3590690"/>
            <a:ext cx="1971301" cy="228600"/>
          </a:xfrm>
          <a:prstGeom prst="rect">
            <a:avLst/>
          </a:prstGeom>
          <a:noFill/>
          <a:ln>
            <a:noFill/>
          </a:ln>
        </p:spPr>
        <p:txBody>
          <a:bodyPr spcFirstLastPara="1" wrap="square" lIns="81481" tIns="40730" rIns="81481" bIns="4073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black">
                  <a:tint val="75000"/>
                </a:prstClr>
              </a:solidFill>
            </a:endParaRPr>
          </a:p>
        </p:txBody>
      </p:sp>
      <p:sp>
        <p:nvSpPr>
          <p:cNvPr id="18" name="Google Shape;18;p16"/>
          <p:cNvSpPr txBox="1">
            <a:spLocks noGrp="1"/>
          </p:cNvSpPr>
          <p:nvPr>
            <p:ph type="ftr" idx="11"/>
          </p:nvPr>
        </p:nvSpPr>
        <p:spPr>
          <a:xfrm>
            <a:off x="1259680" y="4919451"/>
            <a:ext cx="7162800" cy="171609"/>
          </a:xfrm>
          <a:prstGeom prst="rect">
            <a:avLst/>
          </a:prstGeom>
          <a:noFill/>
          <a:ln>
            <a:noFill/>
          </a:ln>
        </p:spPr>
        <p:txBody>
          <a:bodyPr spcFirstLastPara="1" wrap="square" lIns="81481" tIns="40730" rIns="81481" bIns="4073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white"/>
              </a:solidFill>
            </a:endParaRPr>
          </a:p>
        </p:txBody>
      </p:sp>
    </p:spTree>
    <p:extLst>
      <p:ext uri="{BB962C8B-B14F-4D97-AF65-F5344CB8AC3E}">
        <p14:creationId xmlns:p14="http://schemas.microsoft.com/office/powerpoint/2010/main" val="386569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500"/>
                                  </p:stCondLst>
                                  <p:childTnLst>
                                    <p:animEffect transition="out" filter="fade">
                                      <p:cBhvr>
                                        <p:cTn id="6" dur="2000"/>
                                        <p:tgtEl>
                                          <p:spTgt spid="15"/>
                                        </p:tgtEl>
                                      </p:cBhvr>
                                    </p:animEffect>
                                    <p:set>
                                      <p:cBhvr>
                                        <p:cTn id="7" dur="1" fill="hold">
                                          <p:stCondLst>
                                            <p:cond delay="2000"/>
                                          </p:stCondLst>
                                        </p:cTn>
                                        <p:tgtEl>
                                          <p:spTgt spid="15"/>
                                        </p:tgtEl>
                                        <p:attrNameLst>
                                          <p:attrName>style.visibility</p:attrName>
                                        </p:attrNameLst>
                                      </p:cBhvr>
                                      <p:to>
                                        <p:strVal val="hidden"/>
                                      </p:to>
                                    </p:se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6275" y="1595962"/>
            <a:ext cx="777779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2568" y="2883027"/>
            <a:ext cx="640523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33450689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28"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194117292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28"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sz="half" idx="2"/>
          </p:nvPr>
        </p:nvSpPr>
        <p:spPr>
          <a:xfrm>
            <a:off x="560398" y="1263832"/>
            <a:ext cx="2899193" cy="138499"/>
          </a:xfrm>
          <a:prstGeom prst="rect">
            <a:avLst/>
          </a:prstGeom>
        </p:spPr>
        <p:txBody>
          <a:bodyPr wrap="square" lIns="0" tIns="0" rIns="0" bIns="0">
            <a:spAutoFit/>
          </a:bodyPr>
          <a:lstStyle>
            <a:lvl1pPr>
              <a:defRPr sz="900" b="1" i="0">
                <a:solidFill>
                  <a:schemeClr val="tx1"/>
                </a:solidFill>
                <a:latin typeface="Tahoma"/>
                <a:cs typeface="Tahoma"/>
              </a:defRPr>
            </a:lvl1pPr>
          </a:lstStyle>
          <a:p>
            <a:endParaRPr/>
          </a:p>
        </p:txBody>
      </p:sp>
      <p:sp>
        <p:nvSpPr>
          <p:cNvPr id="4" name="Holder 4"/>
          <p:cNvSpPr>
            <a:spLocks noGrp="1"/>
          </p:cNvSpPr>
          <p:nvPr>
            <p:ph sz="half" idx="3"/>
          </p:nvPr>
        </p:nvSpPr>
        <p:spPr>
          <a:xfrm>
            <a:off x="4712425" y="1184101"/>
            <a:ext cx="3980398"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6" name="Holder 6"/>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7" name="Holder 7"/>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4498440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5095"/>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5095"/>
            <a:endParaRPr sz="1600" dirty="0">
              <a:solidFill>
                <a:prstClr val="black"/>
              </a:solidFill>
            </a:endParaRPr>
          </a:p>
        </p:txBody>
      </p:sp>
      <p:sp>
        <p:nvSpPr>
          <p:cNvPr id="18" name="bg object 18"/>
          <p:cNvSpPr/>
          <p:nvPr/>
        </p:nvSpPr>
        <p:spPr>
          <a:xfrm>
            <a:off x="17"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5095"/>
            <a:endParaRPr sz="1600" dirty="0">
              <a:solidFill>
                <a:prstClr val="black"/>
              </a:solidFill>
            </a:endParaRPr>
          </a:p>
        </p:txBody>
      </p:sp>
      <p:sp>
        <p:nvSpPr>
          <p:cNvPr id="19" name="bg object 19"/>
          <p:cNvSpPr/>
          <p:nvPr/>
        </p:nvSpPr>
        <p:spPr>
          <a:xfrm>
            <a:off x="2551941"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5095"/>
            <a:endParaRPr sz="1600" dirty="0">
              <a:solidFill>
                <a:prstClr val="black"/>
              </a:solidFill>
            </a:endParaRPr>
          </a:p>
        </p:txBody>
      </p:sp>
      <p:sp>
        <p:nvSpPr>
          <p:cNvPr id="20" name="bg object 20"/>
          <p:cNvSpPr/>
          <p:nvPr/>
        </p:nvSpPr>
        <p:spPr>
          <a:xfrm>
            <a:off x="7094252"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5095"/>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5095"/>
            <a:endParaRPr sz="1600" dirty="0">
              <a:solidFill>
                <a:prstClr val="black"/>
              </a:solidFill>
            </a:endParaRPr>
          </a:p>
        </p:txBody>
      </p:sp>
      <p:sp>
        <p:nvSpPr>
          <p:cNvPr id="22" name="bg object 22"/>
          <p:cNvSpPr/>
          <p:nvPr/>
        </p:nvSpPr>
        <p:spPr>
          <a:xfrm>
            <a:off x="1615207"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5095"/>
            <a:endParaRPr sz="1600" dirty="0">
              <a:solidFill>
                <a:prstClr val="black"/>
              </a:solidFill>
            </a:endParaRPr>
          </a:p>
        </p:txBody>
      </p:sp>
      <p:sp>
        <p:nvSpPr>
          <p:cNvPr id="23" name="bg object 23"/>
          <p:cNvSpPr/>
          <p:nvPr/>
        </p:nvSpPr>
        <p:spPr>
          <a:xfrm>
            <a:off x="1384515"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5095"/>
            <a:endParaRPr sz="1600" dirty="0">
              <a:solidFill>
                <a:prstClr val="black"/>
              </a:solidFill>
            </a:endParaRPr>
          </a:p>
        </p:txBody>
      </p:sp>
      <p:sp>
        <p:nvSpPr>
          <p:cNvPr id="24" name="bg object 24"/>
          <p:cNvSpPr/>
          <p:nvPr/>
        </p:nvSpPr>
        <p:spPr>
          <a:xfrm>
            <a:off x="1409717" y="295446"/>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5095"/>
            <a:endParaRPr sz="1600" dirty="0">
              <a:solidFill>
                <a:prstClr val="black"/>
              </a:solidFill>
            </a:endParaRPr>
          </a:p>
        </p:txBody>
      </p:sp>
      <p:pic>
        <p:nvPicPr>
          <p:cNvPr id="25" name="bg object 25"/>
          <p:cNvPicPr/>
          <p:nvPr/>
        </p:nvPicPr>
        <p:blipFill>
          <a:blip r:embed="rId2" cstate="print"/>
          <a:stretch>
            <a:fillRect/>
          </a:stretch>
        </p:blipFill>
        <p:spPr>
          <a:xfrm>
            <a:off x="443902" y="166842"/>
            <a:ext cx="653669" cy="431543"/>
          </a:xfrm>
          <a:prstGeom prst="rect">
            <a:avLst/>
          </a:prstGeom>
        </p:spPr>
      </p:pic>
      <p:sp>
        <p:nvSpPr>
          <p:cNvPr id="2" name="Holder 2"/>
          <p:cNvSpPr>
            <a:spLocks noGrp="1"/>
          </p:cNvSpPr>
          <p:nvPr>
            <p:ph type="title"/>
          </p:nvPr>
        </p:nvSpPr>
        <p:spPr>
          <a:xfrm>
            <a:off x="817828"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4" name="Holder 4"/>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5" name="Holder 5"/>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33780846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7"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5095"/>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5095"/>
            <a:endParaRPr sz="1600" dirty="0">
              <a:solidFill>
                <a:prstClr val="black"/>
              </a:solidFill>
            </a:endParaRPr>
          </a:p>
        </p:txBody>
      </p:sp>
      <p:sp>
        <p:nvSpPr>
          <p:cNvPr id="18" name="bg object 18"/>
          <p:cNvSpPr/>
          <p:nvPr/>
        </p:nvSpPr>
        <p:spPr>
          <a:xfrm>
            <a:off x="17"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5095"/>
            <a:endParaRPr sz="1600" dirty="0">
              <a:solidFill>
                <a:prstClr val="black"/>
              </a:solidFill>
            </a:endParaRPr>
          </a:p>
        </p:txBody>
      </p:sp>
      <p:sp>
        <p:nvSpPr>
          <p:cNvPr id="19" name="bg object 19"/>
          <p:cNvSpPr/>
          <p:nvPr/>
        </p:nvSpPr>
        <p:spPr>
          <a:xfrm>
            <a:off x="2551941"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5095"/>
            <a:endParaRPr sz="1600" dirty="0">
              <a:solidFill>
                <a:prstClr val="black"/>
              </a:solidFill>
            </a:endParaRPr>
          </a:p>
        </p:txBody>
      </p:sp>
      <p:sp>
        <p:nvSpPr>
          <p:cNvPr id="20" name="bg object 20"/>
          <p:cNvSpPr/>
          <p:nvPr/>
        </p:nvSpPr>
        <p:spPr>
          <a:xfrm>
            <a:off x="7094252"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5095"/>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5095"/>
            <a:endParaRPr sz="1600" dirty="0">
              <a:solidFill>
                <a:prstClr val="black"/>
              </a:solidFill>
            </a:endParaRPr>
          </a:p>
        </p:txBody>
      </p:sp>
      <p:sp>
        <p:nvSpPr>
          <p:cNvPr id="22" name="bg object 22"/>
          <p:cNvSpPr/>
          <p:nvPr/>
        </p:nvSpPr>
        <p:spPr>
          <a:xfrm>
            <a:off x="1615207"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5095"/>
            <a:endParaRPr sz="1600" dirty="0">
              <a:solidFill>
                <a:prstClr val="black"/>
              </a:solidFill>
            </a:endParaRPr>
          </a:p>
        </p:txBody>
      </p:sp>
      <p:sp>
        <p:nvSpPr>
          <p:cNvPr id="23" name="bg object 23"/>
          <p:cNvSpPr/>
          <p:nvPr/>
        </p:nvSpPr>
        <p:spPr>
          <a:xfrm>
            <a:off x="1384515"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5095"/>
            <a:endParaRPr sz="1600" dirty="0">
              <a:solidFill>
                <a:prstClr val="black"/>
              </a:solidFill>
            </a:endParaRPr>
          </a:p>
        </p:txBody>
      </p:sp>
      <p:sp>
        <p:nvSpPr>
          <p:cNvPr id="24" name="bg object 24"/>
          <p:cNvSpPr/>
          <p:nvPr/>
        </p:nvSpPr>
        <p:spPr>
          <a:xfrm>
            <a:off x="1409717" y="295446"/>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5095"/>
            <a:endParaRPr sz="1600" dirty="0">
              <a:solidFill>
                <a:prstClr val="black"/>
              </a:solidFill>
            </a:endParaRPr>
          </a:p>
        </p:txBody>
      </p:sp>
      <p:pic>
        <p:nvPicPr>
          <p:cNvPr id="25" name="bg object 25"/>
          <p:cNvPicPr/>
          <p:nvPr/>
        </p:nvPicPr>
        <p:blipFill>
          <a:blip r:embed="rId2" cstate="print"/>
          <a:stretch>
            <a:fillRect/>
          </a:stretch>
        </p:blipFill>
        <p:spPr>
          <a:xfrm>
            <a:off x="443902" y="166842"/>
            <a:ext cx="653669" cy="431543"/>
          </a:xfrm>
          <a:prstGeom prst="rect">
            <a:avLst/>
          </a:prstGeom>
        </p:spPr>
      </p:pic>
      <p:sp>
        <p:nvSpPr>
          <p:cNvPr id="2" name="Holder 2"/>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3" name="Holder 3"/>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4" name="Holder 4"/>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33462141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3" name="Espace réservé du pied de page 2"/>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4" name="Espace réservé du numéro de diapositive 3"/>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366286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817828" y="1028581"/>
            <a:ext cx="3365271" cy="276999"/>
          </a:xfrm>
        </p:spPr>
        <p:txBody>
          <a:bodyPr/>
          <a:lstStyle/>
          <a:p>
            <a:r>
              <a:rPr lang="fr-FR"/>
              <a:t>Modifiez le style du titre</a:t>
            </a:r>
          </a:p>
        </p:txBody>
      </p:sp>
      <p:sp>
        <p:nvSpPr>
          <p:cNvPr id="3" name="Espace réservé de la date 2"/>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4" name="Espace réservé du pied de page 3"/>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5" name="Espace réservé du numéro de diapositive 4"/>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264387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Diapositive de titre" type="title">
  <p:cSld name="Diapositive de titre">
    <p:spTree>
      <p:nvGrpSpPr>
        <p:cNvPr id="1" name="Shape 14"/>
        <p:cNvGrpSpPr/>
        <p:nvPr/>
      </p:nvGrpSpPr>
      <p:grpSpPr>
        <a:xfrm>
          <a:off x="0" y="0"/>
          <a:ext cx="0" cy="0"/>
          <a:chOff x="0" y="0"/>
          <a:chExt cx="0" cy="0"/>
        </a:xfrm>
      </p:grpSpPr>
      <p:sp>
        <p:nvSpPr>
          <p:cNvPr id="15" name="Google Shape;15;p16"/>
          <p:cNvSpPr/>
          <p:nvPr/>
        </p:nvSpPr>
        <p:spPr>
          <a:xfrm>
            <a:off x="18" y="2"/>
            <a:ext cx="752475" cy="5148263"/>
          </a:xfrm>
          <a:prstGeom prst="rect">
            <a:avLst/>
          </a:prstGeom>
          <a:gradFill>
            <a:gsLst>
              <a:gs pos="0">
                <a:srgbClr val="FEAC69"/>
              </a:gs>
              <a:gs pos="50000">
                <a:schemeClr val="accent1"/>
              </a:gs>
              <a:gs pos="100000">
                <a:srgbClr val="992E2C"/>
              </a:gs>
            </a:gsLst>
            <a:lin ang="5400000" scaled="0"/>
          </a:gradFill>
          <a:ln>
            <a:noFill/>
          </a:ln>
        </p:spPr>
        <p:txBody>
          <a:bodyPr spcFirstLastPara="1" wrap="square" lIns="81497" tIns="40738" rIns="81497" bIns="40738" anchor="ctr" anchorCtr="0">
            <a:noAutofit/>
          </a:bodyPr>
          <a:lstStyle/>
          <a:p>
            <a:pPr algn="ctr" defTabSz="815095">
              <a:buClr>
                <a:srgbClr val="000000"/>
              </a:buClr>
              <a:buSzPts val="1800"/>
              <a:buFont typeface="Arial"/>
              <a:buNone/>
            </a:pPr>
            <a:endParaRPr sz="1600" dirty="0">
              <a:solidFill>
                <a:prstClr val="white"/>
              </a:solidFill>
              <a:ea typeface="Calibri"/>
              <a:cs typeface="Calibri"/>
              <a:sym typeface="Calibri"/>
            </a:endParaRPr>
          </a:p>
        </p:txBody>
      </p:sp>
      <p:sp>
        <p:nvSpPr>
          <p:cNvPr id="16" name="Google Shape;16;p16"/>
          <p:cNvSpPr txBox="1">
            <a:spLocks noGrp="1"/>
          </p:cNvSpPr>
          <p:nvPr>
            <p:ph type="ctrTitle"/>
          </p:nvPr>
        </p:nvSpPr>
        <p:spPr>
          <a:xfrm>
            <a:off x="1216170" y="951494"/>
            <a:ext cx="7235981" cy="3853552"/>
          </a:xfrm>
          <a:prstGeom prst="rect">
            <a:avLst/>
          </a:prstGeom>
          <a:noFill/>
          <a:ln>
            <a:noFill/>
          </a:ln>
        </p:spPr>
        <p:txBody>
          <a:bodyPr spcFirstLastPara="1" wrap="square" lIns="81497" tIns="40738" rIns="81497" bIns="40738" anchor="b" anchorCtr="0">
            <a:noAutofit/>
          </a:bodyPr>
          <a:lstStyle>
            <a:lvl1pPr lvl="0" algn="l">
              <a:lnSpc>
                <a:spcPct val="100000"/>
              </a:lnSpc>
              <a:spcBef>
                <a:spcPts val="0"/>
              </a:spcBef>
              <a:spcAft>
                <a:spcPts val="0"/>
              </a:spcAft>
              <a:buClr>
                <a:schemeClr val="lt1"/>
              </a:buClr>
              <a:buSzPts val="11500"/>
              <a:buFont typeface="Calibri"/>
              <a:buNone/>
              <a:defRPr sz="103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6"/>
          <p:cNvSpPr txBox="1">
            <a:spLocks noGrp="1"/>
          </p:cNvSpPr>
          <p:nvPr>
            <p:ph type="dt" idx="10"/>
          </p:nvPr>
        </p:nvSpPr>
        <p:spPr>
          <a:xfrm rot="-5400000">
            <a:off x="-871330" y="3590690"/>
            <a:ext cx="1971301" cy="228600"/>
          </a:xfrm>
          <a:prstGeom prst="rect">
            <a:avLst/>
          </a:prstGeom>
          <a:noFill/>
          <a:ln>
            <a:noFill/>
          </a:ln>
        </p:spPr>
        <p:txBody>
          <a:bodyPr spcFirstLastPara="1" wrap="square" lIns="81497" tIns="40738" rIns="81497" bIns="40738"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black">
                  <a:tint val="75000"/>
                </a:prstClr>
              </a:solidFill>
            </a:endParaRPr>
          </a:p>
        </p:txBody>
      </p:sp>
      <p:sp>
        <p:nvSpPr>
          <p:cNvPr id="18" name="Google Shape;18;p16"/>
          <p:cNvSpPr txBox="1">
            <a:spLocks noGrp="1"/>
          </p:cNvSpPr>
          <p:nvPr>
            <p:ph type="ftr" idx="11"/>
          </p:nvPr>
        </p:nvSpPr>
        <p:spPr>
          <a:xfrm>
            <a:off x="1259680" y="4919451"/>
            <a:ext cx="7162800" cy="171609"/>
          </a:xfrm>
          <a:prstGeom prst="rect">
            <a:avLst/>
          </a:prstGeom>
          <a:noFill/>
          <a:ln>
            <a:noFill/>
          </a:ln>
        </p:spPr>
        <p:txBody>
          <a:bodyPr spcFirstLastPara="1" wrap="square" lIns="81497" tIns="40738" rIns="81497" bIns="40738"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white"/>
              </a:solidFill>
            </a:endParaRPr>
          </a:p>
        </p:txBody>
      </p:sp>
    </p:spTree>
    <p:extLst>
      <p:ext uri="{BB962C8B-B14F-4D97-AF65-F5344CB8AC3E}">
        <p14:creationId xmlns:p14="http://schemas.microsoft.com/office/powerpoint/2010/main" val="322316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500"/>
                                  </p:stCondLst>
                                  <p:childTnLst>
                                    <p:animEffect transition="out" filter="fade">
                                      <p:cBhvr>
                                        <p:cTn id="6" dur="2000"/>
                                        <p:tgtEl>
                                          <p:spTgt spid="15"/>
                                        </p:tgtEl>
                                      </p:cBhvr>
                                    </p:animEffect>
                                    <p:set>
                                      <p:cBhvr>
                                        <p:cTn id="7" dur="1" fill="hold">
                                          <p:stCondLst>
                                            <p:cond delay="2000"/>
                                          </p:stCondLst>
                                        </p:cTn>
                                        <p:tgtEl>
                                          <p:spTgt spid="15"/>
                                        </p:tgtEl>
                                        <p:attrNameLst>
                                          <p:attrName>style.visibility</p:attrName>
                                        </p:attrNameLst>
                                      </p:cBhvr>
                                      <p:to>
                                        <p:strVal val="hidden"/>
                                      </p:to>
                                    </p:se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7335BC9-90CA-4D99-BD34-36BED7BDC2F6}"/>
              </a:ext>
            </a:extLst>
          </p:cNvPr>
          <p:cNvSpPr/>
          <p:nvPr userDrawn="1"/>
        </p:nvSpPr>
        <p:spPr>
          <a:xfrm>
            <a:off x="901803" y="3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4" name="Titre 1">
            <a:extLst>
              <a:ext uri="{FF2B5EF4-FFF2-40B4-BE49-F238E27FC236}">
                <a16:creationId xmlns:a16="http://schemas.microsoft.com/office/drawing/2014/main" id="{AAD820AC-4392-4C32-BCEE-2B95153F580C}"/>
              </a:ext>
            </a:extLst>
          </p:cNvPr>
          <p:cNvSpPr>
            <a:spLocks noGrp="1"/>
          </p:cNvSpPr>
          <p:nvPr>
            <p:ph type="title" hasCustomPrompt="1"/>
          </p:nvPr>
        </p:nvSpPr>
        <p:spPr>
          <a:xfrm>
            <a:off x="2476531" y="161579"/>
            <a:ext cx="6346948" cy="198000"/>
          </a:xfrm>
          <a:prstGeom prst="rect">
            <a:avLst/>
          </a:prstGeom>
        </p:spPr>
        <p:txBody>
          <a:bodyPr lIns="35932" tIns="35932" rIns="35932" bIns="35932" anchor="ctr" anchorCtr="0">
            <a:noAutofit/>
          </a:bodyPr>
          <a:lstStyle>
            <a:lvl1pPr>
              <a:defRPr sz="1400" b="1">
                <a:latin typeface="Arial" panose="020B0604020202020204" pitchFamily="34" charset="0"/>
                <a:cs typeface="Arial" panose="020B0604020202020204" pitchFamily="34" charset="0"/>
              </a:defRPr>
            </a:lvl1pPr>
          </a:lstStyle>
          <a:p>
            <a:r>
              <a:rPr lang="fr-FR" dirty="0" err="1"/>
              <a:t>Parcoursup</a:t>
            </a:r>
            <a:r>
              <a:rPr lang="fr-FR" dirty="0"/>
              <a:t> ? Facile !</a:t>
            </a:r>
          </a:p>
        </p:txBody>
      </p:sp>
      <p:pic>
        <p:nvPicPr>
          <p:cNvPr id="7" name="Image 6">
            <a:extLst>
              <a:ext uri="{FF2B5EF4-FFF2-40B4-BE49-F238E27FC236}">
                <a16:creationId xmlns:a16="http://schemas.microsoft.com/office/drawing/2014/main" id="{60602CAB-C260-49EF-A41F-7EFE3EAD46B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3"/>
            <a:ext cx="409494" cy="359250"/>
          </a:xfrm>
          <a:prstGeom prst="rect">
            <a:avLst/>
          </a:prstGeom>
        </p:spPr>
      </p:pic>
      <p:pic>
        <p:nvPicPr>
          <p:cNvPr id="9" name="Image 8">
            <a:extLst>
              <a:ext uri="{FF2B5EF4-FFF2-40B4-BE49-F238E27FC236}">
                <a16:creationId xmlns:a16="http://schemas.microsoft.com/office/drawing/2014/main" id="{27118F08-1131-4C49-9DDC-EC221F7BCD6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974210" y="30"/>
            <a:ext cx="162752" cy="716279"/>
          </a:xfrm>
          <a:prstGeom prst="rect">
            <a:avLst/>
          </a:prstGeom>
        </p:spPr>
      </p:pic>
      <p:sp>
        <p:nvSpPr>
          <p:cNvPr id="13" name="Espace réservé du texte 43">
            <a:extLst>
              <a:ext uri="{FF2B5EF4-FFF2-40B4-BE49-F238E27FC236}">
                <a16:creationId xmlns:a16="http://schemas.microsoft.com/office/drawing/2014/main" id="{8A0AEB7A-B5A2-4F5B-ACE5-917ACA09D058}"/>
              </a:ext>
            </a:extLst>
          </p:cNvPr>
          <p:cNvSpPr>
            <a:spLocks noGrp="1"/>
          </p:cNvSpPr>
          <p:nvPr>
            <p:ph type="body" sz="quarter" idx="14" hasCustomPrompt="1"/>
          </p:nvPr>
        </p:nvSpPr>
        <p:spPr>
          <a:xfrm>
            <a:off x="2474176" y="416650"/>
            <a:ext cx="6353986" cy="238490"/>
          </a:xfrm>
          <a:prstGeom prst="rect">
            <a:avLst/>
          </a:prstGeom>
        </p:spPr>
        <p:txBody>
          <a:bodyPr lIns="35932" tIns="35932" rIns="35932" bIns="35932"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Tuto pédagogique pour les élèves de terminale – 2024</a:t>
            </a:r>
            <a:br>
              <a:rPr lang="fr-FR" dirty="0"/>
            </a:br>
            <a:r>
              <a:rPr lang="fr-FR" dirty="0"/>
              <a:t>souhaitant s’inscrire en 1re année de l’enseignement supérieur</a:t>
            </a:r>
          </a:p>
        </p:txBody>
      </p:sp>
      <p:sp>
        <p:nvSpPr>
          <p:cNvPr id="15" name="Espace réservé du contenu 2">
            <a:extLst>
              <a:ext uri="{FF2B5EF4-FFF2-40B4-BE49-F238E27FC236}">
                <a16:creationId xmlns:a16="http://schemas.microsoft.com/office/drawing/2014/main" id="{709D8E38-3FE0-466B-A9AA-9C4C08440D56}"/>
              </a:ext>
            </a:extLst>
          </p:cNvPr>
          <p:cNvSpPr>
            <a:spLocks noGrp="1"/>
          </p:cNvSpPr>
          <p:nvPr>
            <p:ph idx="1" hasCustomPrompt="1"/>
          </p:nvPr>
        </p:nvSpPr>
        <p:spPr>
          <a:xfrm>
            <a:off x="809624" y="1277957"/>
            <a:ext cx="8013822" cy="3266526"/>
          </a:xfrm>
          <a:prstGeom prst="rect">
            <a:avLst/>
          </a:prstGeom>
        </p:spPr>
        <p:txBody>
          <a:bodyPr anchor="t" anchorCtr="0">
            <a:normAutofit/>
          </a:bodyPr>
          <a:lstStyle>
            <a:lvl1pPr marL="0" indent="0">
              <a:lnSpc>
                <a:spcPct val="100000"/>
              </a:lnSpc>
              <a:spcBef>
                <a:spcPts val="0"/>
              </a:spcBef>
              <a:spcAft>
                <a:spcPts val="900"/>
              </a:spcAft>
              <a:buNone/>
              <a:defRPr sz="1500" b="1">
                <a:latin typeface="Arial" panose="020B0604020202020204" pitchFamily="34" charset="0"/>
                <a:cs typeface="Arial" panose="020B0604020202020204" pitchFamily="34" charset="0"/>
              </a:defRPr>
            </a:lvl1pPr>
            <a:lvl2pPr marL="0" indent="0">
              <a:spcAft>
                <a:spcPts val="900"/>
              </a:spcAft>
              <a:buNone/>
              <a:defRPr sz="1200" b="1">
                <a:latin typeface="Arial" panose="020B0604020202020204" pitchFamily="34" charset="0"/>
                <a:cs typeface="Arial" panose="020B0604020202020204" pitchFamily="34" charset="0"/>
              </a:defRPr>
            </a:lvl2pPr>
            <a:lvl3pPr marL="0" indent="0">
              <a:spcAft>
                <a:spcPts val="900"/>
              </a:spcAft>
              <a:buNone/>
              <a:defRPr sz="1000" b="1">
                <a:latin typeface="Arial" panose="020B0604020202020204" pitchFamily="34" charset="0"/>
                <a:cs typeface="Arial" panose="020B0604020202020204" pitchFamily="34" charset="0"/>
              </a:defRPr>
            </a:lvl3pPr>
            <a:lvl4pPr marL="0" indent="0">
              <a:spcAft>
                <a:spcPts val="700"/>
              </a:spcAft>
              <a:buNone/>
              <a:defRPr sz="900" b="1">
                <a:latin typeface="Arial" panose="020B0604020202020204" pitchFamily="34" charset="0"/>
                <a:cs typeface="Arial" panose="020B0604020202020204" pitchFamily="34" charset="0"/>
              </a:defRPr>
            </a:lvl4pPr>
            <a:lvl5pPr marL="0" indent="0">
              <a:spcAft>
                <a:spcPts val="900"/>
              </a:spcAft>
              <a:buNone/>
              <a:defRPr sz="800" b="1">
                <a:latin typeface="Arial" panose="020B0604020202020204" pitchFamily="34" charset="0"/>
                <a:cs typeface="Arial" panose="020B0604020202020204" pitchFamily="34" charset="0"/>
              </a:defRPr>
            </a:lvl5pPr>
            <a:lvl6pPr marL="0" indent="0">
              <a:spcBef>
                <a:spcPts val="0"/>
              </a:spcBef>
              <a:spcAft>
                <a:spcPts val="1600"/>
              </a:spcAft>
              <a:buNone/>
              <a:defRPr sz="800">
                <a:latin typeface="Arial" panose="020B0604020202020204" pitchFamily="34" charset="0"/>
                <a:cs typeface="Arial" panose="020B0604020202020204" pitchFamily="34" charset="0"/>
              </a:defRPr>
            </a:lvl6pPr>
            <a:lvl7pPr marL="0" indent="0">
              <a:spcBef>
                <a:spcPts val="0"/>
              </a:spcBef>
              <a:spcAft>
                <a:spcPts val="200"/>
              </a:spcAft>
              <a:buNone/>
              <a:defRPr sz="700">
                <a:latin typeface="Arial" panose="020B0604020202020204" pitchFamily="34" charset="0"/>
                <a:cs typeface="Arial" panose="020B0604020202020204" pitchFamily="34" charset="0"/>
              </a:defRPr>
            </a:lvl7pPr>
            <a:lvl8pPr marL="172459" indent="-171117">
              <a:spcAft>
                <a:spcPts val="900"/>
              </a:spcAft>
              <a:buClr>
                <a:srgbClr val="FFD500"/>
              </a:buClr>
              <a:buFont typeface="Wingdings" panose="05000000000000000000" pitchFamily="2" charset="2"/>
              <a:buChar char="§"/>
              <a:defRPr sz="1200" b="1">
                <a:latin typeface="Arial" panose="020B0604020202020204" pitchFamily="34" charset="0"/>
                <a:cs typeface="Arial" panose="020B0604020202020204" pitchFamily="34" charset="0"/>
              </a:defRPr>
            </a:lvl8pPr>
            <a:lvl9pPr marL="323362" indent="-171117">
              <a:spcAft>
                <a:spcPts val="900"/>
              </a:spcAft>
              <a:buClr>
                <a:srgbClr val="FFD500"/>
              </a:buClr>
              <a:buFont typeface="Courier New" panose="02070309020205020404" pitchFamily="49" charset="0"/>
              <a:buChar char="o"/>
              <a:defRPr sz="1000" b="1">
                <a:latin typeface="Arial" panose="020B0604020202020204" pitchFamily="34" charset="0"/>
                <a:cs typeface="Arial" panose="020B0604020202020204" pitchFamily="34" charset="0"/>
              </a:defRPr>
            </a:lvl9pPr>
          </a:lstStyle>
          <a:p>
            <a:pPr lvl="7"/>
            <a:r>
              <a:rPr lang="fr-FR" dirty="0"/>
              <a:t>Puces niveau 1 </a:t>
            </a:r>
            <a:r>
              <a:rPr lang="fr-FR" dirty="0" err="1"/>
              <a:t>arial</a:t>
            </a:r>
            <a:r>
              <a:rPr lang="fr-FR" dirty="0"/>
              <a:t> </a:t>
            </a:r>
            <a:r>
              <a:rPr lang="fr-FR" dirty="0" err="1"/>
              <a:t>bold</a:t>
            </a:r>
            <a:r>
              <a:rPr lang="fr-FR" dirty="0"/>
              <a:t> 12 pt noir</a:t>
            </a:r>
          </a:p>
          <a:p>
            <a:pPr lvl="8"/>
            <a:r>
              <a:rPr lang="fr-FR" dirty="0"/>
              <a:t>Puces niveau 2 </a:t>
            </a:r>
            <a:r>
              <a:rPr lang="fr-FR" dirty="0" err="1"/>
              <a:t>arial</a:t>
            </a:r>
            <a:r>
              <a:rPr lang="fr-FR" dirty="0"/>
              <a:t> </a:t>
            </a:r>
            <a:r>
              <a:rPr lang="fr-FR" dirty="0" err="1"/>
              <a:t>bold</a:t>
            </a:r>
            <a:r>
              <a:rPr lang="fr-FR" dirty="0"/>
              <a:t> 10 pt noir</a:t>
            </a:r>
          </a:p>
        </p:txBody>
      </p:sp>
      <p:cxnSp>
        <p:nvCxnSpPr>
          <p:cNvPr id="31" name="Connecteur droit 30">
            <a:extLst>
              <a:ext uri="{FF2B5EF4-FFF2-40B4-BE49-F238E27FC236}">
                <a16:creationId xmlns:a16="http://schemas.microsoft.com/office/drawing/2014/main" id="{56E98E6D-6A82-4CC3-94F4-8EDF67D3A562}"/>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32" name="Connecteur droit 31">
            <a:extLst>
              <a:ext uri="{FF2B5EF4-FFF2-40B4-BE49-F238E27FC236}">
                <a16:creationId xmlns:a16="http://schemas.microsoft.com/office/drawing/2014/main" id="{1C54A817-F971-43A9-8868-C8EC02801DE5}"/>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33" name="Espace réservé du texte 22">
            <a:extLst>
              <a:ext uri="{FF2B5EF4-FFF2-40B4-BE49-F238E27FC236}">
                <a16:creationId xmlns:a16="http://schemas.microsoft.com/office/drawing/2014/main" id="{D1196686-ED1B-44AE-9BF9-FEEE8AF5D685}"/>
              </a:ext>
            </a:extLst>
          </p:cNvPr>
          <p:cNvSpPr>
            <a:spLocks noGrp="1"/>
          </p:cNvSpPr>
          <p:nvPr>
            <p:ph type="body" sz="quarter" idx="15" hasCustomPrompt="1"/>
          </p:nvPr>
        </p:nvSpPr>
        <p:spPr>
          <a:xfrm>
            <a:off x="354136" y="4839298"/>
            <a:ext cx="237563" cy="274638"/>
          </a:xfrm>
        </p:spPr>
        <p:txBody>
          <a:bodyPr lIns="35932" tIns="35932" rIns="35932" bIns="35932" anchor="ctr" anchorCtr="0">
            <a:noAutofit/>
          </a:bodyPr>
          <a:lstStyle>
            <a:lvl1pPr marL="0" indent="0" algn="ctr">
              <a:buNone/>
              <a:defRPr sz="700">
                <a:latin typeface="Arial" panose="020B0604020202020204" pitchFamily="34" charset="0"/>
                <a:cs typeface="Arial" panose="020B0604020202020204" pitchFamily="34" charset="0"/>
              </a:defRPr>
            </a:lvl1pPr>
          </a:lstStyle>
          <a:p>
            <a:pPr marL="0" marR="0" lvl="0" indent="0" algn="l" defTabSz="684449" rtl="0" eaLnBrk="1" fontAlgn="auto" latinLnBrk="0" hangingPunct="1">
              <a:lnSpc>
                <a:spcPct val="90000"/>
              </a:lnSpc>
              <a:spcBef>
                <a:spcPts val="750"/>
              </a:spcBef>
              <a:spcAft>
                <a:spcPts val="0"/>
              </a:spcAft>
              <a:buClrTx/>
              <a:buSzTx/>
              <a:buFont typeface="Arial" panose="020B0604020202020204" pitchFamily="34" charset="0"/>
              <a:buNone/>
              <a:tabLst/>
              <a:defRPr/>
            </a:pPr>
            <a:fld id="{B750CBC1-04FC-48CC-BB9F-8DCC4419FEEE}" type="slidenum">
              <a:rPr lang="fr-FR" smtClean="0"/>
              <a:pPr marL="0" marR="0" lvl="0" indent="0" algn="l" defTabSz="684449" rtl="0" eaLnBrk="1" fontAlgn="auto" latinLnBrk="0" hangingPunct="1">
                <a:lnSpc>
                  <a:spcPct val="90000"/>
                </a:lnSpc>
                <a:spcBef>
                  <a:spcPts val="750"/>
                </a:spcBef>
                <a:spcAft>
                  <a:spcPts val="0"/>
                </a:spcAft>
                <a:buClrTx/>
                <a:buSzTx/>
                <a:buFont typeface="Arial" panose="020B0604020202020204" pitchFamily="34" charset="0"/>
                <a:buNone/>
                <a:tabLst/>
                <a:defRPr/>
              </a:pPr>
              <a:t>‹N°›</a:t>
            </a:fld>
            <a:endParaRPr lang="fr-FR" dirty="0"/>
          </a:p>
        </p:txBody>
      </p:sp>
      <p:sp>
        <p:nvSpPr>
          <p:cNvPr id="16" name="Footer Placeholder 4">
            <a:extLst>
              <a:ext uri="{FF2B5EF4-FFF2-40B4-BE49-F238E27FC236}">
                <a16:creationId xmlns:a16="http://schemas.microsoft.com/office/drawing/2014/main" id="{02F85AC0-326B-49BA-B9D5-0440DCF3DBEA}"/>
              </a:ext>
            </a:extLst>
          </p:cNvPr>
          <p:cNvSpPr>
            <a:spLocks noGrp="1"/>
          </p:cNvSpPr>
          <p:nvPr>
            <p:ph type="ftr" sz="quarter" idx="12"/>
          </p:nvPr>
        </p:nvSpPr>
        <p:spPr>
          <a:xfrm>
            <a:off x="649446" y="4840074"/>
            <a:ext cx="3219648" cy="274097"/>
          </a:xfrm>
          <a:prstGeom prst="rect">
            <a:avLst/>
          </a:prstGeom>
        </p:spPr>
        <p:txBody>
          <a:bodyPr lIns="35932" tIns="35932" rIns="35932" bIns="35932" anchor="ctr" anchorCtr="0"/>
          <a:lstStyle>
            <a:lvl1pPr algn="l">
              <a:defRPr sz="700">
                <a:solidFill>
                  <a:schemeClr val="tx1"/>
                </a:solidFill>
                <a:latin typeface="Arial" panose="020B0604020202020204" pitchFamily="34" charset="0"/>
                <a:cs typeface="Arial" panose="020B0604020202020204" pitchFamily="34" charset="0"/>
              </a:defRPr>
            </a:lvl1pPr>
          </a:lstStyle>
          <a:p>
            <a:r>
              <a:rPr lang="fr-FR" b="1" cap="all" dirty="0"/>
              <a:t>Que faire si vous n’avez pas reçu de proposition d’admission ?</a:t>
            </a:r>
          </a:p>
        </p:txBody>
      </p:sp>
      <p:pic>
        <p:nvPicPr>
          <p:cNvPr id="2" name="Image 1">
            <a:extLst>
              <a:ext uri="{FF2B5EF4-FFF2-40B4-BE49-F238E27FC236}">
                <a16:creationId xmlns:a16="http://schemas.microsoft.com/office/drawing/2014/main" id="{331BACB5-0489-B545-7A66-5AD8C2A6F858}"/>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064895" y="177011"/>
            <a:ext cx="900000" cy="285736"/>
          </a:xfrm>
          <a:prstGeom prst="rect">
            <a:avLst/>
          </a:prstGeom>
        </p:spPr>
      </p:pic>
      <p:pic>
        <p:nvPicPr>
          <p:cNvPr id="5" name="Image 4" descr="Une image contenant Police, texte, logo, Graphique&#10;&#10;Le contenu généré par l’IA peut être incorrect.">
            <a:hlinkClick r:id="rId5" action="ppaction://hlinksldjump"/>
            <a:extLst>
              <a:ext uri="{FF2B5EF4-FFF2-40B4-BE49-F238E27FC236}">
                <a16:creationId xmlns:a16="http://schemas.microsoft.com/office/drawing/2014/main" id="{DE5C5637-A0D7-50F8-826F-82ED8534D29D}"/>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531518" y="4882922"/>
            <a:ext cx="1274325" cy="166578"/>
          </a:xfrm>
          <a:prstGeom prst="rect">
            <a:avLst/>
          </a:prstGeom>
        </p:spPr>
      </p:pic>
    </p:spTree>
    <p:extLst>
      <p:ext uri="{BB962C8B-B14F-4D97-AF65-F5344CB8AC3E}">
        <p14:creationId xmlns:p14="http://schemas.microsoft.com/office/powerpoint/2010/main" val="3367053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6275" y="1595962"/>
            <a:ext cx="777779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2564" y="2883027"/>
            <a:ext cx="640523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0250771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24"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11072983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24"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sz="half" idx="2"/>
          </p:nvPr>
        </p:nvSpPr>
        <p:spPr>
          <a:xfrm>
            <a:off x="560394" y="1263832"/>
            <a:ext cx="2899193" cy="138499"/>
          </a:xfrm>
          <a:prstGeom prst="rect">
            <a:avLst/>
          </a:prstGeom>
        </p:spPr>
        <p:txBody>
          <a:bodyPr wrap="square" lIns="0" tIns="0" rIns="0" bIns="0">
            <a:spAutoFit/>
          </a:bodyPr>
          <a:lstStyle>
            <a:lvl1pPr>
              <a:defRPr sz="900" b="1" i="0">
                <a:solidFill>
                  <a:schemeClr val="tx1"/>
                </a:solidFill>
                <a:latin typeface="Tahoma"/>
                <a:cs typeface="Tahoma"/>
              </a:defRPr>
            </a:lvl1pPr>
          </a:lstStyle>
          <a:p>
            <a:endParaRPr/>
          </a:p>
        </p:txBody>
      </p:sp>
      <p:sp>
        <p:nvSpPr>
          <p:cNvPr id="4" name="Holder 4"/>
          <p:cNvSpPr>
            <a:spLocks noGrp="1"/>
          </p:cNvSpPr>
          <p:nvPr>
            <p:ph sz="half" idx="3"/>
          </p:nvPr>
        </p:nvSpPr>
        <p:spPr>
          <a:xfrm>
            <a:off x="4712425" y="1184101"/>
            <a:ext cx="3980398"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6" name="Holder 6"/>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7" name="Holder 7"/>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31453508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3"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5310"/>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5310"/>
            <a:endParaRPr sz="1600" dirty="0">
              <a:solidFill>
                <a:prstClr val="black"/>
              </a:solidFill>
            </a:endParaRPr>
          </a:p>
        </p:txBody>
      </p:sp>
      <p:sp>
        <p:nvSpPr>
          <p:cNvPr id="18" name="bg object 18"/>
          <p:cNvSpPr/>
          <p:nvPr/>
        </p:nvSpPr>
        <p:spPr>
          <a:xfrm>
            <a:off x="13"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5310"/>
            <a:endParaRPr sz="1600" dirty="0">
              <a:solidFill>
                <a:prstClr val="black"/>
              </a:solidFill>
            </a:endParaRPr>
          </a:p>
        </p:txBody>
      </p:sp>
      <p:sp>
        <p:nvSpPr>
          <p:cNvPr id="19" name="bg object 19"/>
          <p:cNvSpPr/>
          <p:nvPr/>
        </p:nvSpPr>
        <p:spPr>
          <a:xfrm>
            <a:off x="2551937"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5310"/>
            <a:endParaRPr sz="1600" dirty="0">
              <a:solidFill>
                <a:prstClr val="black"/>
              </a:solidFill>
            </a:endParaRPr>
          </a:p>
        </p:txBody>
      </p:sp>
      <p:sp>
        <p:nvSpPr>
          <p:cNvPr id="20" name="bg object 20"/>
          <p:cNvSpPr/>
          <p:nvPr/>
        </p:nvSpPr>
        <p:spPr>
          <a:xfrm>
            <a:off x="7094248"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5310"/>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5310"/>
            <a:endParaRPr sz="1600" dirty="0">
              <a:solidFill>
                <a:prstClr val="black"/>
              </a:solidFill>
            </a:endParaRPr>
          </a:p>
        </p:txBody>
      </p:sp>
      <p:sp>
        <p:nvSpPr>
          <p:cNvPr id="22" name="bg object 22"/>
          <p:cNvSpPr/>
          <p:nvPr/>
        </p:nvSpPr>
        <p:spPr>
          <a:xfrm>
            <a:off x="1615203"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5310"/>
            <a:endParaRPr sz="1600" dirty="0">
              <a:solidFill>
                <a:prstClr val="black"/>
              </a:solidFill>
            </a:endParaRPr>
          </a:p>
        </p:txBody>
      </p:sp>
      <p:sp>
        <p:nvSpPr>
          <p:cNvPr id="23" name="bg object 23"/>
          <p:cNvSpPr/>
          <p:nvPr/>
        </p:nvSpPr>
        <p:spPr>
          <a:xfrm>
            <a:off x="1384511"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5310"/>
            <a:endParaRPr sz="1600" dirty="0">
              <a:solidFill>
                <a:prstClr val="black"/>
              </a:solidFill>
            </a:endParaRPr>
          </a:p>
        </p:txBody>
      </p:sp>
      <p:sp>
        <p:nvSpPr>
          <p:cNvPr id="24" name="bg object 24"/>
          <p:cNvSpPr/>
          <p:nvPr/>
        </p:nvSpPr>
        <p:spPr>
          <a:xfrm>
            <a:off x="1409713" y="295442"/>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5310"/>
            <a:endParaRPr sz="1600" dirty="0">
              <a:solidFill>
                <a:prstClr val="black"/>
              </a:solidFill>
            </a:endParaRPr>
          </a:p>
        </p:txBody>
      </p:sp>
      <p:pic>
        <p:nvPicPr>
          <p:cNvPr id="25" name="bg object 25"/>
          <p:cNvPicPr/>
          <p:nvPr/>
        </p:nvPicPr>
        <p:blipFill>
          <a:blip r:embed="rId2" cstate="print"/>
          <a:stretch>
            <a:fillRect/>
          </a:stretch>
        </p:blipFill>
        <p:spPr>
          <a:xfrm>
            <a:off x="443898" y="166842"/>
            <a:ext cx="653669" cy="431543"/>
          </a:xfrm>
          <a:prstGeom prst="rect">
            <a:avLst/>
          </a:prstGeom>
        </p:spPr>
      </p:pic>
      <p:sp>
        <p:nvSpPr>
          <p:cNvPr id="2" name="Holder 2"/>
          <p:cNvSpPr>
            <a:spLocks noGrp="1"/>
          </p:cNvSpPr>
          <p:nvPr>
            <p:ph type="title"/>
          </p:nvPr>
        </p:nvSpPr>
        <p:spPr>
          <a:xfrm>
            <a:off x="817824"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4" name="Holder 4"/>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5" name="Holder 5"/>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4375374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3"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5310"/>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5310"/>
            <a:endParaRPr sz="1600" dirty="0">
              <a:solidFill>
                <a:prstClr val="black"/>
              </a:solidFill>
            </a:endParaRPr>
          </a:p>
        </p:txBody>
      </p:sp>
      <p:sp>
        <p:nvSpPr>
          <p:cNvPr id="18" name="bg object 18"/>
          <p:cNvSpPr/>
          <p:nvPr/>
        </p:nvSpPr>
        <p:spPr>
          <a:xfrm>
            <a:off x="13"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5310"/>
            <a:endParaRPr sz="1600" dirty="0">
              <a:solidFill>
                <a:prstClr val="black"/>
              </a:solidFill>
            </a:endParaRPr>
          </a:p>
        </p:txBody>
      </p:sp>
      <p:sp>
        <p:nvSpPr>
          <p:cNvPr id="19" name="bg object 19"/>
          <p:cNvSpPr/>
          <p:nvPr/>
        </p:nvSpPr>
        <p:spPr>
          <a:xfrm>
            <a:off x="2551937"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5310"/>
            <a:endParaRPr sz="1600" dirty="0">
              <a:solidFill>
                <a:prstClr val="black"/>
              </a:solidFill>
            </a:endParaRPr>
          </a:p>
        </p:txBody>
      </p:sp>
      <p:sp>
        <p:nvSpPr>
          <p:cNvPr id="20" name="bg object 20"/>
          <p:cNvSpPr/>
          <p:nvPr/>
        </p:nvSpPr>
        <p:spPr>
          <a:xfrm>
            <a:off x="7094248"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5310"/>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5310"/>
            <a:endParaRPr sz="1600" dirty="0">
              <a:solidFill>
                <a:prstClr val="black"/>
              </a:solidFill>
            </a:endParaRPr>
          </a:p>
        </p:txBody>
      </p:sp>
      <p:sp>
        <p:nvSpPr>
          <p:cNvPr id="22" name="bg object 22"/>
          <p:cNvSpPr/>
          <p:nvPr/>
        </p:nvSpPr>
        <p:spPr>
          <a:xfrm>
            <a:off x="1615203"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5310"/>
            <a:endParaRPr sz="1600" dirty="0">
              <a:solidFill>
                <a:prstClr val="black"/>
              </a:solidFill>
            </a:endParaRPr>
          </a:p>
        </p:txBody>
      </p:sp>
      <p:sp>
        <p:nvSpPr>
          <p:cNvPr id="23" name="bg object 23"/>
          <p:cNvSpPr/>
          <p:nvPr/>
        </p:nvSpPr>
        <p:spPr>
          <a:xfrm>
            <a:off x="1384511"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5310"/>
            <a:endParaRPr sz="1600" dirty="0">
              <a:solidFill>
                <a:prstClr val="black"/>
              </a:solidFill>
            </a:endParaRPr>
          </a:p>
        </p:txBody>
      </p:sp>
      <p:sp>
        <p:nvSpPr>
          <p:cNvPr id="24" name="bg object 24"/>
          <p:cNvSpPr/>
          <p:nvPr/>
        </p:nvSpPr>
        <p:spPr>
          <a:xfrm>
            <a:off x="1409713" y="295442"/>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5310"/>
            <a:endParaRPr sz="1600" dirty="0">
              <a:solidFill>
                <a:prstClr val="black"/>
              </a:solidFill>
            </a:endParaRPr>
          </a:p>
        </p:txBody>
      </p:sp>
      <p:pic>
        <p:nvPicPr>
          <p:cNvPr id="25" name="bg object 25"/>
          <p:cNvPicPr/>
          <p:nvPr/>
        </p:nvPicPr>
        <p:blipFill>
          <a:blip r:embed="rId2" cstate="print"/>
          <a:stretch>
            <a:fillRect/>
          </a:stretch>
        </p:blipFill>
        <p:spPr>
          <a:xfrm>
            <a:off x="443898" y="166842"/>
            <a:ext cx="653669" cy="431543"/>
          </a:xfrm>
          <a:prstGeom prst="rect">
            <a:avLst/>
          </a:prstGeom>
        </p:spPr>
      </p:pic>
      <p:sp>
        <p:nvSpPr>
          <p:cNvPr id="2" name="Holder 2"/>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3" name="Holder 3"/>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4" name="Holder 4"/>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17303388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3" name="Espace réservé du pied de page 2"/>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4" name="Espace réservé du numéro de diapositive 3"/>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8429870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817824" y="1028577"/>
            <a:ext cx="3365271" cy="276999"/>
          </a:xfrm>
        </p:spPr>
        <p:txBody>
          <a:bodyPr/>
          <a:lstStyle/>
          <a:p>
            <a:r>
              <a:rPr lang="fr-FR"/>
              <a:t>Modifiez le style du titre</a:t>
            </a:r>
          </a:p>
        </p:txBody>
      </p:sp>
      <p:sp>
        <p:nvSpPr>
          <p:cNvPr id="3" name="Espace réservé de la date 2"/>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4" name="Espace réservé du pied de page 3"/>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5" name="Espace réservé du numéro de diapositive 4"/>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6286814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Diapositive de titre" type="title">
  <p:cSld name="Diapositive de titre">
    <p:spTree>
      <p:nvGrpSpPr>
        <p:cNvPr id="1" name="Shape 14"/>
        <p:cNvGrpSpPr/>
        <p:nvPr/>
      </p:nvGrpSpPr>
      <p:grpSpPr>
        <a:xfrm>
          <a:off x="0" y="0"/>
          <a:ext cx="0" cy="0"/>
          <a:chOff x="0" y="0"/>
          <a:chExt cx="0" cy="0"/>
        </a:xfrm>
      </p:grpSpPr>
      <p:sp>
        <p:nvSpPr>
          <p:cNvPr id="15" name="Google Shape;15;p16"/>
          <p:cNvSpPr/>
          <p:nvPr/>
        </p:nvSpPr>
        <p:spPr>
          <a:xfrm>
            <a:off x="14" y="2"/>
            <a:ext cx="752475" cy="5148263"/>
          </a:xfrm>
          <a:prstGeom prst="rect">
            <a:avLst/>
          </a:prstGeom>
          <a:gradFill>
            <a:gsLst>
              <a:gs pos="0">
                <a:srgbClr val="FEAC69"/>
              </a:gs>
              <a:gs pos="50000">
                <a:schemeClr val="accent1"/>
              </a:gs>
              <a:gs pos="100000">
                <a:srgbClr val="992E2C"/>
              </a:gs>
            </a:gsLst>
            <a:lin ang="5400000" scaled="0"/>
          </a:gradFill>
          <a:ln>
            <a:noFill/>
          </a:ln>
        </p:spPr>
        <p:txBody>
          <a:bodyPr spcFirstLastPara="1" wrap="square" lIns="81518" tIns="40748" rIns="81518" bIns="40748" anchor="ctr" anchorCtr="0">
            <a:noAutofit/>
          </a:bodyPr>
          <a:lstStyle/>
          <a:p>
            <a:pPr algn="ctr" defTabSz="815310">
              <a:buClr>
                <a:srgbClr val="000000"/>
              </a:buClr>
              <a:buSzPts val="1800"/>
              <a:buFont typeface="Arial"/>
              <a:buNone/>
            </a:pPr>
            <a:endParaRPr sz="1600" dirty="0">
              <a:solidFill>
                <a:prstClr val="white"/>
              </a:solidFill>
              <a:ea typeface="Calibri"/>
              <a:cs typeface="Calibri"/>
              <a:sym typeface="Calibri"/>
            </a:endParaRPr>
          </a:p>
        </p:txBody>
      </p:sp>
      <p:sp>
        <p:nvSpPr>
          <p:cNvPr id="16" name="Google Shape;16;p16"/>
          <p:cNvSpPr txBox="1">
            <a:spLocks noGrp="1"/>
          </p:cNvSpPr>
          <p:nvPr>
            <p:ph type="ctrTitle"/>
          </p:nvPr>
        </p:nvSpPr>
        <p:spPr>
          <a:xfrm>
            <a:off x="1216166" y="951494"/>
            <a:ext cx="7235981" cy="3853552"/>
          </a:xfrm>
          <a:prstGeom prst="rect">
            <a:avLst/>
          </a:prstGeom>
          <a:noFill/>
          <a:ln>
            <a:noFill/>
          </a:ln>
        </p:spPr>
        <p:txBody>
          <a:bodyPr spcFirstLastPara="1" wrap="square" lIns="81518" tIns="40748" rIns="81518" bIns="40748" anchor="b" anchorCtr="0">
            <a:noAutofit/>
          </a:bodyPr>
          <a:lstStyle>
            <a:lvl1pPr lvl="0" algn="l">
              <a:lnSpc>
                <a:spcPct val="100000"/>
              </a:lnSpc>
              <a:spcBef>
                <a:spcPts val="0"/>
              </a:spcBef>
              <a:spcAft>
                <a:spcPts val="0"/>
              </a:spcAft>
              <a:buClr>
                <a:schemeClr val="lt1"/>
              </a:buClr>
              <a:buSzPts val="11500"/>
              <a:buFont typeface="Calibri"/>
              <a:buNone/>
              <a:defRPr sz="103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6"/>
          <p:cNvSpPr txBox="1">
            <a:spLocks noGrp="1"/>
          </p:cNvSpPr>
          <p:nvPr>
            <p:ph type="dt" idx="10"/>
          </p:nvPr>
        </p:nvSpPr>
        <p:spPr>
          <a:xfrm rot="-5400000">
            <a:off x="-871334" y="3590690"/>
            <a:ext cx="1971301" cy="228600"/>
          </a:xfrm>
          <a:prstGeom prst="rect">
            <a:avLst/>
          </a:prstGeom>
          <a:noFill/>
          <a:ln>
            <a:noFill/>
          </a:ln>
        </p:spPr>
        <p:txBody>
          <a:bodyPr spcFirstLastPara="1" wrap="square" lIns="81518" tIns="40748" rIns="81518" bIns="40748"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black">
                  <a:tint val="75000"/>
                </a:prstClr>
              </a:solidFill>
            </a:endParaRPr>
          </a:p>
        </p:txBody>
      </p:sp>
      <p:sp>
        <p:nvSpPr>
          <p:cNvPr id="18" name="Google Shape;18;p16"/>
          <p:cNvSpPr txBox="1">
            <a:spLocks noGrp="1"/>
          </p:cNvSpPr>
          <p:nvPr>
            <p:ph type="ftr" idx="11"/>
          </p:nvPr>
        </p:nvSpPr>
        <p:spPr>
          <a:xfrm>
            <a:off x="1259680" y="4919451"/>
            <a:ext cx="7162800" cy="171609"/>
          </a:xfrm>
          <a:prstGeom prst="rect">
            <a:avLst/>
          </a:prstGeom>
          <a:noFill/>
          <a:ln>
            <a:noFill/>
          </a:ln>
        </p:spPr>
        <p:txBody>
          <a:bodyPr spcFirstLastPara="1" wrap="square" lIns="81518" tIns="40748" rIns="81518" bIns="40748"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white"/>
              </a:solidFill>
            </a:endParaRPr>
          </a:p>
        </p:txBody>
      </p:sp>
    </p:spTree>
    <p:extLst>
      <p:ext uri="{BB962C8B-B14F-4D97-AF65-F5344CB8AC3E}">
        <p14:creationId xmlns:p14="http://schemas.microsoft.com/office/powerpoint/2010/main" val="158763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500"/>
                                  </p:stCondLst>
                                  <p:childTnLst>
                                    <p:animEffect transition="out" filter="fade">
                                      <p:cBhvr>
                                        <p:cTn id="6" dur="2000"/>
                                        <p:tgtEl>
                                          <p:spTgt spid="15"/>
                                        </p:tgtEl>
                                      </p:cBhvr>
                                    </p:animEffect>
                                    <p:set>
                                      <p:cBhvr>
                                        <p:cTn id="7" dur="1" fill="hold">
                                          <p:stCondLst>
                                            <p:cond delay="2000"/>
                                          </p:stCondLst>
                                        </p:cTn>
                                        <p:tgtEl>
                                          <p:spTgt spid="15"/>
                                        </p:tgtEl>
                                        <p:attrNameLst>
                                          <p:attrName>style.visibility</p:attrName>
                                        </p:attrNameLst>
                                      </p:cBhvr>
                                      <p:to>
                                        <p:strVal val="hidden"/>
                                      </p:to>
                                    </p:se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6275" y="1595962"/>
            <a:ext cx="777779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2558" y="2883027"/>
            <a:ext cx="640523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17169491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18" y="1028571"/>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541885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7335BC9-90CA-4D99-BD34-36BED7BDC2F6}"/>
              </a:ext>
            </a:extLst>
          </p:cNvPr>
          <p:cNvSpPr/>
          <p:nvPr userDrawn="1"/>
        </p:nvSpPr>
        <p:spPr>
          <a:xfrm>
            <a:off x="901803" y="3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4" name="Titre 1">
            <a:extLst>
              <a:ext uri="{FF2B5EF4-FFF2-40B4-BE49-F238E27FC236}">
                <a16:creationId xmlns:a16="http://schemas.microsoft.com/office/drawing/2014/main" id="{AAD820AC-4392-4C32-BCEE-2B95153F580C}"/>
              </a:ext>
            </a:extLst>
          </p:cNvPr>
          <p:cNvSpPr>
            <a:spLocks noGrp="1"/>
          </p:cNvSpPr>
          <p:nvPr>
            <p:ph type="title" hasCustomPrompt="1"/>
          </p:nvPr>
        </p:nvSpPr>
        <p:spPr>
          <a:xfrm>
            <a:off x="2476531" y="161579"/>
            <a:ext cx="6346948" cy="198000"/>
          </a:xfrm>
          <a:prstGeom prst="rect">
            <a:avLst/>
          </a:prstGeom>
        </p:spPr>
        <p:txBody>
          <a:bodyPr lIns="35932" tIns="35932" rIns="35932" bIns="35932" anchor="ctr" anchorCtr="0">
            <a:noAutofit/>
          </a:bodyPr>
          <a:lstStyle>
            <a:lvl1pPr>
              <a:defRPr sz="1400" b="1">
                <a:latin typeface="Arial" panose="020B0604020202020204" pitchFamily="34" charset="0"/>
                <a:cs typeface="Arial" panose="020B0604020202020204" pitchFamily="34" charset="0"/>
              </a:defRPr>
            </a:lvl1pPr>
          </a:lstStyle>
          <a:p>
            <a:r>
              <a:rPr lang="fr-FR" dirty="0" err="1"/>
              <a:t>Parcoursup</a:t>
            </a:r>
            <a:r>
              <a:rPr lang="fr-FR" dirty="0"/>
              <a:t> ? Facile !</a:t>
            </a:r>
          </a:p>
        </p:txBody>
      </p:sp>
      <p:pic>
        <p:nvPicPr>
          <p:cNvPr id="7" name="Image 6">
            <a:extLst>
              <a:ext uri="{FF2B5EF4-FFF2-40B4-BE49-F238E27FC236}">
                <a16:creationId xmlns:a16="http://schemas.microsoft.com/office/drawing/2014/main" id="{60602CAB-C260-49EF-A41F-7EFE3EAD46B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3"/>
            <a:ext cx="409494" cy="359250"/>
          </a:xfrm>
          <a:prstGeom prst="rect">
            <a:avLst/>
          </a:prstGeom>
        </p:spPr>
      </p:pic>
      <p:pic>
        <p:nvPicPr>
          <p:cNvPr id="9" name="Image 8">
            <a:extLst>
              <a:ext uri="{FF2B5EF4-FFF2-40B4-BE49-F238E27FC236}">
                <a16:creationId xmlns:a16="http://schemas.microsoft.com/office/drawing/2014/main" id="{27118F08-1131-4C49-9DDC-EC221F7BCD6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974210" y="30"/>
            <a:ext cx="162752" cy="716279"/>
          </a:xfrm>
          <a:prstGeom prst="rect">
            <a:avLst/>
          </a:prstGeom>
        </p:spPr>
      </p:pic>
      <p:sp>
        <p:nvSpPr>
          <p:cNvPr id="13" name="Espace réservé du texte 43">
            <a:extLst>
              <a:ext uri="{FF2B5EF4-FFF2-40B4-BE49-F238E27FC236}">
                <a16:creationId xmlns:a16="http://schemas.microsoft.com/office/drawing/2014/main" id="{8A0AEB7A-B5A2-4F5B-ACE5-917ACA09D058}"/>
              </a:ext>
            </a:extLst>
          </p:cNvPr>
          <p:cNvSpPr>
            <a:spLocks noGrp="1"/>
          </p:cNvSpPr>
          <p:nvPr>
            <p:ph type="body" sz="quarter" idx="14" hasCustomPrompt="1"/>
          </p:nvPr>
        </p:nvSpPr>
        <p:spPr>
          <a:xfrm>
            <a:off x="2474176" y="416650"/>
            <a:ext cx="6353986" cy="238490"/>
          </a:xfrm>
          <a:prstGeom prst="rect">
            <a:avLst/>
          </a:prstGeom>
        </p:spPr>
        <p:txBody>
          <a:bodyPr lIns="35932" tIns="35932" rIns="35932" bIns="35932"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Tuto pédagogique pour les élèves de terminale – 2024</a:t>
            </a:r>
            <a:br>
              <a:rPr lang="fr-FR" dirty="0"/>
            </a:br>
            <a:r>
              <a:rPr lang="fr-FR" dirty="0"/>
              <a:t>souhaitant s’inscrire en 1re année de l’enseignement supérieur</a:t>
            </a:r>
          </a:p>
        </p:txBody>
      </p:sp>
      <p:sp>
        <p:nvSpPr>
          <p:cNvPr id="15" name="Espace réservé du contenu 2">
            <a:extLst>
              <a:ext uri="{FF2B5EF4-FFF2-40B4-BE49-F238E27FC236}">
                <a16:creationId xmlns:a16="http://schemas.microsoft.com/office/drawing/2014/main" id="{709D8E38-3FE0-466B-A9AA-9C4C08440D56}"/>
              </a:ext>
            </a:extLst>
          </p:cNvPr>
          <p:cNvSpPr>
            <a:spLocks noGrp="1"/>
          </p:cNvSpPr>
          <p:nvPr>
            <p:ph idx="1" hasCustomPrompt="1"/>
          </p:nvPr>
        </p:nvSpPr>
        <p:spPr>
          <a:xfrm>
            <a:off x="809624" y="1277957"/>
            <a:ext cx="8013822" cy="3266526"/>
          </a:xfrm>
          <a:prstGeom prst="rect">
            <a:avLst/>
          </a:prstGeom>
        </p:spPr>
        <p:txBody>
          <a:bodyPr anchor="t" anchorCtr="0">
            <a:normAutofit/>
          </a:bodyPr>
          <a:lstStyle>
            <a:lvl1pPr marL="0" indent="0">
              <a:lnSpc>
                <a:spcPct val="100000"/>
              </a:lnSpc>
              <a:spcBef>
                <a:spcPts val="0"/>
              </a:spcBef>
              <a:spcAft>
                <a:spcPts val="900"/>
              </a:spcAft>
              <a:buNone/>
              <a:defRPr sz="1500" b="1">
                <a:latin typeface="Arial" panose="020B0604020202020204" pitchFamily="34" charset="0"/>
                <a:cs typeface="Arial" panose="020B0604020202020204" pitchFamily="34" charset="0"/>
              </a:defRPr>
            </a:lvl1pPr>
            <a:lvl2pPr marL="0" indent="0">
              <a:spcAft>
                <a:spcPts val="900"/>
              </a:spcAft>
              <a:buNone/>
              <a:defRPr sz="1200" b="1">
                <a:latin typeface="Arial" panose="020B0604020202020204" pitchFamily="34" charset="0"/>
                <a:cs typeface="Arial" panose="020B0604020202020204" pitchFamily="34" charset="0"/>
              </a:defRPr>
            </a:lvl2pPr>
            <a:lvl3pPr marL="0" indent="0">
              <a:spcAft>
                <a:spcPts val="900"/>
              </a:spcAft>
              <a:buNone/>
              <a:defRPr sz="1000" b="1">
                <a:latin typeface="Arial" panose="020B0604020202020204" pitchFamily="34" charset="0"/>
                <a:cs typeface="Arial" panose="020B0604020202020204" pitchFamily="34" charset="0"/>
              </a:defRPr>
            </a:lvl3pPr>
            <a:lvl4pPr marL="0" indent="0">
              <a:spcAft>
                <a:spcPts val="700"/>
              </a:spcAft>
              <a:buNone/>
              <a:defRPr sz="900" b="1">
                <a:latin typeface="Arial" panose="020B0604020202020204" pitchFamily="34" charset="0"/>
                <a:cs typeface="Arial" panose="020B0604020202020204" pitchFamily="34" charset="0"/>
              </a:defRPr>
            </a:lvl4pPr>
            <a:lvl5pPr marL="0" indent="0">
              <a:spcAft>
                <a:spcPts val="900"/>
              </a:spcAft>
              <a:buNone/>
              <a:defRPr sz="800" b="1">
                <a:latin typeface="Arial" panose="020B0604020202020204" pitchFamily="34" charset="0"/>
                <a:cs typeface="Arial" panose="020B0604020202020204" pitchFamily="34" charset="0"/>
              </a:defRPr>
            </a:lvl5pPr>
            <a:lvl6pPr marL="0" indent="0">
              <a:spcBef>
                <a:spcPts val="0"/>
              </a:spcBef>
              <a:spcAft>
                <a:spcPts val="1600"/>
              </a:spcAft>
              <a:buNone/>
              <a:defRPr sz="800">
                <a:latin typeface="Arial" panose="020B0604020202020204" pitchFamily="34" charset="0"/>
                <a:cs typeface="Arial" panose="020B0604020202020204" pitchFamily="34" charset="0"/>
              </a:defRPr>
            </a:lvl6pPr>
            <a:lvl7pPr marL="0" indent="0">
              <a:spcBef>
                <a:spcPts val="0"/>
              </a:spcBef>
              <a:spcAft>
                <a:spcPts val="200"/>
              </a:spcAft>
              <a:buNone/>
              <a:defRPr sz="700">
                <a:latin typeface="Arial" panose="020B0604020202020204" pitchFamily="34" charset="0"/>
                <a:cs typeface="Arial" panose="020B0604020202020204" pitchFamily="34" charset="0"/>
              </a:defRPr>
            </a:lvl7pPr>
            <a:lvl8pPr marL="172459" indent="-171117">
              <a:spcAft>
                <a:spcPts val="900"/>
              </a:spcAft>
              <a:buClr>
                <a:srgbClr val="FFD500"/>
              </a:buClr>
              <a:buFont typeface="Wingdings" panose="05000000000000000000" pitchFamily="2" charset="2"/>
              <a:buChar char="§"/>
              <a:defRPr sz="1200" b="1">
                <a:latin typeface="Arial" panose="020B0604020202020204" pitchFamily="34" charset="0"/>
                <a:cs typeface="Arial" panose="020B0604020202020204" pitchFamily="34" charset="0"/>
              </a:defRPr>
            </a:lvl8pPr>
            <a:lvl9pPr marL="323362" indent="-171117">
              <a:spcAft>
                <a:spcPts val="900"/>
              </a:spcAft>
              <a:buClr>
                <a:srgbClr val="FFD500"/>
              </a:buClr>
              <a:buFont typeface="Courier New" panose="02070309020205020404" pitchFamily="49" charset="0"/>
              <a:buChar char="o"/>
              <a:defRPr sz="1000" b="1">
                <a:latin typeface="Arial" panose="020B0604020202020204" pitchFamily="34" charset="0"/>
                <a:cs typeface="Arial" panose="020B0604020202020204" pitchFamily="34" charset="0"/>
              </a:defRPr>
            </a:lvl9pPr>
          </a:lstStyle>
          <a:p>
            <a:pPr lvl="7"/>
            <a:r>
              <a:rPr lang="fr-FR" dirty="0"/>
              <a:t>Puces niveau 1 </a:t>
            </a:r>
            <a:r>
              <a:rPr lang="fr-FR" dirty="0" err="1"/>
              <a:t>arial</a:t>
            </a:r>
            <a:r>
              <a:rPr lang="fr-FR" dirty="0"/>
              <a:t> </a:t>
            </a:r>
            <a:r>
              <a:rPr lang="fr-FR" dirty="0" err="1"/>
              <a:t>bold</a:t>
            </a:r>
            <a:r>
              <a:rPr lang="fr-FR" dirty="0"/>
              <a:t> 12 pt noir</a:t>
            </a:r>
          </a:p>
          <a:p>
            <a:pPr lvl="8"/>
            <a:r>
              <a:rPr lang="fr-FR" dirty="0"/>
              <a:t>Puces niveau 2 </a:t>
            </a:r>
            <a:r>
              <a:rPr lang="fr-FR" dirty="0" err="1"/>
              <a:t>arial</a:t>
            </a:r>
            <a:r>
              <a:rPr lang="fr-FR" dirty="0"/>
              <a:t> </a:t>
            </a:r>
            <a:r>
              <a:rPr lang="fr-FR" dirty="0" err="1"/>
              <a:t>bold</a:t>
            </a:r>
            <a:r>
              <a:rPr lang="fr-FR" dirty="0"/>
              <a:t> 10 pt noir</a:t>
            </a:r>
          </a:p>
        </p:txBody>
      </p:sp>
      <p:cxnSp>
        <p:nvCxnSpPr>
          <p:cNvPr id="31" name="Connecteur droit 30">
            <a:extLst>
              <a:ext uri="{FF2B5EF4-FFF2-40B4-BE49-F238E27FC236}">
                <a16:creationId xmlns:a16="http://schemas.microsoft.com/office/drawing/2014/main" id="{56E98E6D-6A82-4CC3-94F4-8EDF67D3A562}"/>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32" name="Connecteur droit 31">
            <a:extLst>
              <a:ext uri="{FF2B5EF4-FFF2-40B4-BE49-F238E27FC236}">
                <a16:creationId xmlns:a16="http://schemas.microsoft.com/office/drawing/2014/main" id="{1C54A817-F971-43A9-8868-C8EC02801DE5}"/>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33" name="Espace réservé du texte 22">
            <a:extLst>
              <a:ext uri="{FF2B5EF4-FFF2-40B4-BE49-F238E27FC236}">
                <a16:creationId xmlns:a16="http://schemas.microsoft.com/office/drawing/2014/main" id="{D1196686-ED1B-44AE-9BF9-FEEE8AF5D685}"/>
              </a:ext>
            </a:extLst>
          </p:cNvPr>
          <p:cNvSpPr>
            <a:spLocks noGrp="1"/>
          </p:cNvSpPr>
          <p:nvPr>
            <p:ph type="body" sz="quarter" idx="15" hasCustomPrompt="1"/>
          </p:nvPr>
        </p:nvSpPr>
        <p:spPr>
          <a:xfrm>
            <a:off x="354136" y="4839298"/>
            <a:ext cx="237563" cy="274638"/>
          </a:xfrm>
        </p:spPr>
        <p:txBody>
          <a:bodyPr lIns="35932" tIns="35932" rIns="35932" bIns="35932" anchor="ctr" anchorCtr="0">
            <a:noAutofit/>
          </a:bodyPr>
          <a:lstStyle>
            <a:lvl1pPr marL="0" indent="0" algn="ctr">
              <a:buNone/>
              <a:defRPr sz="700">
                <a:latin typeface="Arial" panose="020B0604020202020204" pitchFamily="34" charset="0"/>
                <a:cs typeface="Arial" panose="020B0604020202020204" pitchFamily="34" charset="0"/>
              </a:defRPr>
            </a:lvl1pPr>
          </a:lstStyle>
          <a:p>
            <a:pPr marL="0" marR="0" lvl="0" indent="0" algn="l" defTabSz="684449" rtl="0" eaLnBrk="1" fontAlgn="auto" latinLnBrk="0" hangingPunct="1">
              <a:lnSpc>
                <a:spcPct val="90000"/>
              </a:lnSpc>
              <a:spcBef>
                <a:spcPts val="750"/>
              </a:spcBef>
              <a:spcAft>
                <a:spcPts val="0"/>
              </a:spcAft>
              <a:buClrTx/>
              <a:buSzTx/>
              <a:buFont typeface="Arial" panose="020B0604020202020204" pitchFamily="34" charset="0"/>
              <a:buNone/>
              <a:tabLst/>
              <a:defRPr/>
            </a:pPr>
            <a:fld id="{B750CBC1-04FC-48CC-BB9F-8DCC4419FEEE}" type="slidenum">
              <a:rPr lang="fr-FR" smtClean="0"/>
              <a:pPr marL="0" marR="0" lvl="0" indent="0" algn="l" defTabSz="684449" rtl="0" eaLnBrk="1" fontAlgn="auto" latinLnBrk="0" hangingPunct="1">
                <a:lnSpc>
                  <a:spcPct val="90000"/>
                </a:lnSpc>
                <a:spcBef>
                  <a:spcPts val="750"/>
                </a:spcBef>
                <a:spcAft>
                  <a:spcPts val="0"/>
                </a:spcAft>
                <a:buClrTx/>
                <a:buSzTx/>
                <a:buFont typeface="Arial" panose="020B0604020202020204" pitchFamily="34" charset="0"/>
                <a:buNone/>
                <a:tabLst/>
                <a:defRPr/>
              </a:pPr>
              <a:t>‹N°›</a:t>
            </a:fld>
            <a:endParaRPr lang="fr-FR" dirty="0"/>
          </a:p>
        </p:txBody>
      </p:sp>
      <p:sp>
        <p:nvSpPr>
          <p:cNvPr id="16" name="Footer Placeholder 4">
            <a:extLst>
              <a:ext uri="{FF2B5EF4-FFF2-40B4-BE49-F238E27FC236}">
                <a16:creationId xmlns:a16="http://schemas.microsoft.com/office/drawing/2014/main" id="{02F85AC0-326B-49BA-B9D5-0440DCF3DBEA}"/>
              </a:ext>
            </a:extLst>
          </p:cNvPr>
          <p:cNvSpPr>
            <a:spLocks noGrp="1"/>
          </p:cNvSpPr>
          <p:nvPr>
            <p:ph type="ftr" sz="quarter" idx="12"/>
          </p:nvPr>
        </p:nvSpPr>
        <p:spPr>
          <a:xfrm>
            <a:off x="649446" y="4840074"/>
            <a:ext cx="3219648" cy="274097"/>
          </a:xfrm>
          <a:prstGeom prst="rect">
            <a:avLst/>
          </a:prstGeom>
        </p:spPr>
        <p:txBody>
          <a:bodyPr lIns="35932" tIns="35932" rIns="35932" bIns="35932" anchor="ctr" anchorCtr="0"/>
          <a:lstStyle>
            <a:lvl1pPr algn="l">
              <a:defRPr sz="700">
                <a:solidFill>
                  <a:schemeClr val="tx1"/>
                </a:solidFill>
                <a:latin typeface="Arial" panose="020B0604020202020204" pitchFamily="34" charset="0"/>
                <a:cs typeface="Arial" panose="020B0604020202020204" pitchFamily="34" charset="0"/>
              </a:defRPr>
            </a:lvl1pPr>
          </a:lstStyle>
          <a:p>
            <a:r>
              <a:rPr lang="fr-FR" b="1" cap="all" dirty="0"/>
              <a:t>Que faire si vous n’avez pas reçu de proposition d’admission ?</a:t>
            </a:r>
          </a:p>
        </p:txBody>
      </p:sp>
      <p:pic>
        <p:nvPicPr>
          <p:cNvPr id="2" name="Image 1">
            <a:extLst>
              <a:ext uri="{FF2B5EF4-FFF2-40B4-BE49-F238E27FC236}">
                <a16:creationId xmlns:a16="http://schemas.microsoft.com/office/drawing/2014/main" id="{331BACB5-0489-B545-7A66-5AD8C2A6F858}"/>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064895" y="177011"/>
            <a:ext cx="900000" cy="285736"/>
          </a:xfrm>
          <a:prstGeom prst="rect">
            <a:avLst/>
          </a:prstGeom>
        </p:spPr>
      </p:pic>
    </p:spTree>
    <p:extLst>
      <p:ext uri="{BB962C8B-B14F-4D97-AF65-F5344CB8AC3E}">
        <p14:creationId xmlns:p14="http://schemas.microsoft.com/office/powerpoint/2010/main" val="39324552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18" y="1028571"/>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sz="half" idx="2"/>
          </p:nvPr>
        </p:nvSpPr>
        <p:spPr>
          <a:xfrm>
            <a:off x="560388" y="1263832"/>
            <a:ext cx="2899193" cy="138499"/>
          </a:xfrm>
          <a:prstGeom prst="rect">
            <a:avLst/>
          </a:prstGeom>
        </p:spPr>
        <p:txBody>
          <a:bodyPr wrap="square" lIns="0" tIns="0" rIns="0" bIns="0">
            <a:spAutoFit/>
          </a:bodyPr>
          <a:lstStyle>
            <a:lvl1pPr>
              <a:defRPr sz="900" b="1" i="0">
                <a:solidFill>
                  <a:schemeClr val="tx1"/>
                </a:solidFill>
                <a:latin typeface="Tahoma"/>
                <a:cs typeface="Tahoma"/>
              </a:defRPr>
            </a:lvl1pPr>
          </a:lstStyle>
          <a:p>
            <a:endParaRPr/>
          </a:p>
        </p:txBody>
      </p:sp>
      <p:sp>
        <p:nvSpPr>
          <p:cNvPr id="4" name="Holder 4"/>
          <p:cNvSpPr>
            <a:spLocks noGrp="1"/>
          </p:cNvSpPr>
          <p:nvPr>
            <p:ph sz="half" idx="3"/>
          </p:nvPr>
        </p:nvSpPr>
        <p:spPr>
          <a:xfrm>
            <a:off x="4712425" y="1184101"/>
            <a:ext cx="3980398"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6" name="Holder 6"/>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7" name="Holder 7"/>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16169119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5634"/>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5634"/>
            <a:endParaRPr sz="1600" dirty="0">
              <a:solidFill>
                <a:prstClr val="black"/>
              </a:solidFill>
            </a:endParaRPr>
          </a:p>
        </p:txBody>
      </p:sp>
      <p:sp>
        <p:nvSpPr>
          <p:cNvPr id="18" name="bg object 18"/>
          <p:cNvSpPr/>
          <p:nvPr/>
        </p:nvSpPr>
        <p:spPr>
          <a:xfrm>
            <a:off x="7"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5634"/>
            <a:endParaRPr sz="1600" dirty="0">
              <a:solidFill>
                <a:prstClr val="black"/>
              </a:solidFill>
            </a:endParaRPr>
          </a:p>
        </p:txBody>
      </p:sp>
      <p:sp>
        <p:nvSpPr>
          <p:cNvPr id="19" name="bg object 19"/>
          <p:cNvSpPr/>
          <p:nvPr/>
        </p:nvSpPr>
        <p:spPr>
          <a:xfrm>
            <a:off x="2551931"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5634"/>
            <a:endParaRPr sz="1600" dirty="0">
              <a:solidFill>
                <a:prstClr val="black"/>
              </a:solidFill>
            </a:endParaRPr>
          </a:p>
        </p:txBody>
      </p:sp>
      <p:sp>
        <p:nvSpPr>
          <p:cNvPr id="20" name="bg object 20"/>
          <p:cNvSpPr/>
          <p:nvPr/>
        </p:nvSpPr>
        <p:spPr>
          <a:xfrm>
            <a:off x="7094242"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5634"/>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5634"/>
            <a:endParaRPr sz="1600" dirty="0">
              <a:solidFill>
                <a:prstClr val="black"/>
              </a:solidFill>
            </a:endParaRPr>
          </a:p>
        </p:txBody>
      </p:sp>
      <p:sp>
        <p:nvSpPr>
          <p:cNvPr id="22" name="bg object 22"/>
          <p:cNvSpPr/>
          <p:nvPr/>
        </p:nvSpPr>
        <p:spPr>
          <a:xfrm>
            <a:off x="1615197"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5634"/>
            <a:endParaRPr sz="1600" dirty="0">
              <a:solidFill>
                <a:prstClr val="black"/>
              </a:solidFill>
            </a:endParaRPr>
          </a:p>
        </p:txBody>
      </p:sp>
      <p:sp>
        <p:nvSpPr>
          <p:cNvPr id="23" name="bg object 23"/>
          <p:cNvSpPr/>
          <p:nvPr/>
        </p:nvSpPr>
        <p:spPr>
          <a:xfrm>
            <a:off x="1384505"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5634"/>
            <a:endParaRPr sz="1600" dirty="0">
              <a:solidFill>
                <a:prstClr val="black"/>
              </a:solidFill>
            </a:endParaRPr>
          </a:p>
        </p:txBody>
      </p:sp>
      <p:sp>
        <p:nvSpPr>
          <p:cNvPr id="24" name="bg object 24"/>
          <p:cNvSpPr/>
          <p:nvPr/>
        </p:nvSpPr>
        <p:spPr>
          <a:xfrm>
            <a:off x="1409707" y="295436"/>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5634"/>
            <a:endParaRPr sz="1600" dirty="0">
              <a:solidFill>
                <a:prstClr val="black"/>
              </a:solidFill>
            </a:endParaRPr>
          </a:p>
        </p:txBody>
      </p:sp>
      <p:pic>
        <p:nvPicPr>
          <p:cNvPr id="25" name="bg object 25"/>
          <p:cNvPicPr/>
          <p:nvPr/>
        </p:nvPicPr>
        <p:blipFill>
          <a:blip r:embed="rId2" cstate="print"/>
          <a:stretch>
            <a:fillRect/>
          </a:stretch>
        </p:blipFill>
        <p:spPr>
          <a:xfrm>
            <a:off x="443892" y="166842"/>
            <a:ext cx="653669" cy="431543"/>
          </a:xfrm>
          <a:prstGeom prst="rect">
            <a:avLst/>
          </a:prstGeom>
        </p:spPr>
      </p:pic>
      <p:sp>
        <p:nvSpPr>
          <p:cNvPr id="2" name="Holder 2"/>
          <p:cNvSpPr>
            <a:spLocks noGrp="1"/>
          </p:cNvSpPr>
          <p:nvPr>
            <p:ph type="title"/>
          </p:nvPr>
        </p:nvSpPr>
        <p:spPr>
          <a:xfrm>
            <a:off x="817818" y="1028571"/>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4" name="Holder 4"/>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5" name="Holder 5"/>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0098876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5634"/>
            <a:endParaRPr sz="1600" dirty="0">
              <a:solidFill>
                <a:prstClr val="black"/>
              </a:solidFill>
            </a:endParaRPr>
          </a:p>
        </p:txBody>
      </p:sp>
      <p:sp>
        <p:nvSpPr>
          <p:cNvPr id="17" name="bg object 17"/>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5634"/>
            <a:endParaRPr sz="1600" dirty="0">
              <a:solidFill>
                <a:prstClr val="black"/>
              </a:solidFill>
            </a:endParaRPr>
          </a:p>
        </p:txBody>
      </p:sp>
      <p:sp>
        <p:nvSpPr>
          <p:cNvPr id="18" name="bg object 18"/>
          <p:cNvSpPr/>
          <p:nvPr/>
        </p:nvSpPr>
        <p:spPr>
          <a:xfrm>
            <a:off x="7" y="2"/>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5634"/>
            <a:endParaRPr sz="1600" dirty="0">
              <a:solidFill>
                <a:prstClr val="black"/>
              </a:solidFill>
            </a:endParaRPr>
          </a:p>
        </p:txBody>
      </p:sp>
      <p:sp>
        <p:nvSpPr>
          <p:cNvPr id="19" name="bg object 19"/>
          <p:cNvSpPr/>
          <p:nvPr/>
        </p:nvSpPr>
        <p:spPr>
          <a:xfrm>
            <a:off x="2551931" y="4671583"/>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5634"/>
            <a:endParaRPr sz="1600" dirty="0">
              <a:solidFill>
                <a:prstClr val="black"/>
              </a:solidFill>
            </a:endParaRPr>
          </a:p>
        </p:txBody>
      </p:sp>
      <p:sp>
        <p:nvSpPr>
          <p:cNvPr id="20" name="bg object 20"/>
          <p:cNvSpPr/>
          <p:nvPr/>
        </p:nvSpPr>
        <p:spPr>
          <a:xfrm>
            <a:off x="7094242" y="4671583"/>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5634"/>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5634"/>
            <a:endParaRPr sz="1600" dirty="0">
              <a:solidFill>
                <a:prstClr val="black"/>
              </a:solidFill>
            </a:endParaRPr>
          </a:p>
        </p:txBody>
      </p:sp>
      <p:sp>
        <p:nvSpPr>
          <p:cNvPr id="22" name="bg object 22"/>
          <p:cNvSpPr/>
          <p:nvPr/>
        </p:nvSpPr>
        <p:spPr>
          <a:xfrm>
            <a:off x="1615197" y="304663"/>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5634"/>
            <a:endParaRPr sz="1600" dirty="0">
              <a:solidFill>
                <a:prstClr val="black"/>
              </a:solidFill>
            </a:endParaRPr>
          </a:p>
        </p:txBody>
      </p:sp>
      <p:sp>
        <p:nvSpPr>
          <p:cNvPr id="23" name="bg object 23"/>
          <p:cNvSpPr/>
          <p:nvPr/>
        </p:nvSpPr>
        <p:spPr>
          <a:xfrm>
            <a:off x="1384505"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5634"/>
            <a:endParaRPr sz="1600" dirty="0">
              <a:solidFill>
                <a:prstClr val="black"/>
              </a:solidFill>
            </a:endParaRPr>
          </a:p>
        </p:txBody>
      </p:sp>
      <p:sp>
        <p:nvSpPr>
          <p:cNvPr id="24" name="bg object 24"/>
          <p:cNvSpPr/>
          <p:nvPr/>
        </p:nvSpPr>
        <p:spPr>
          <a:xfrm>
            <a:off x="1409707" y="295436"/>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5634"/>
            <a:endParaRPr sz="1600" dirty="0">
              <a:solidFill>
                <a:prstClr val="black"/>
              </a:solidFill>
            </a:endParaRPr>
          </a:p>
        </p:txBody>
      </p:sp>
      <p:pic>
        <p:nvPicPr>
          <p:cNvPr id="25" name="bg object 25"/>
          <p:cNvPicPr/>
          <p:nvPr/>
        </p:nvPicPr>
        <p:blipFill>
          <a:blip r:embed="rId2" cstate="print"/>
          <a:stretch>
            <a:fillRect/>
          </a:stretch>
        </p:blipFill>
        <p:spPr>
          <a:xfrm>
            <a:off x="443892" y="166842"/>
            <a:ext cx="653669" cy="431543"/>
          </a:xfrm>
          <a:prstGeom prst="rect">
            <a:avLst/>
          </a:prstGeom>
        </p:spPr>
      </p:pic>
      <p:sp>
        <p:nvSpPr>
          <p:cNvPr id="2" name="Holder 2"/>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3" name="Holder 3"/>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4" name="Holder 4"/>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342501859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3" name="Espace réservé du pied de page 2"/>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4" name="Espace réservé du numéro de diapositive 3"/>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9255088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817818" y="1028571"/>
            <a:ext cx="3365271" cy="276999"/>
          </a:xfrm>
        </p:spPr>
        <p:txBody>
          <a:bodyPr/>
          <a:lstStyle/>
          <a:p>
            <a:r>
              <a:rPr lang="fr-FR"/>
              <a:t>Modifiez le style du titre</a:t>
            </a:r>
          </a:p>
        </p:txBody>
      </p:sp>
      <p:sp>
        <p:nvSpPr>
          <p:cNvPr id="3" name="Espace réservé de la date 2"/>
          <p:cNvSpPr>
            <a:spLocks noGrp="1"/>
          </p:cNvSpPr>
          <p:nvPr>
            <p:ph type="dt" sz="half" idx="10"/>
          </p:nvPr>
        </p:nvSpPr>
        <p:spPr>
          <a:xfrm>
            <a:off x="457517" y="4787885"/>
            <a:ext cx="2104578" cy="276999"/>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4" name="Espace réservé du pied de page 3"/>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5" name="Espace réservé du numéro de diapositive 4"/>
          <p:cNvSpPr>
            <a:spLocks noGrp="1"/>
          </p:cNvSpPr>
          <p:nvPr>
            <p:ph type="sldNum" sz="quarter" idx="12"/>
          </p:nvPr>
        </p:nvSpPr>
        <p:spPr>
          <a:xfrm>
            <a:off x="6588246" y="4787885"/>
            <a:ext cx="2104578" cy="276999"/>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7510420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matchingName="Diapositive de titre" type="title">
  <p:cSld name="Diapositive de titre">
    <p:spTree>
      <p:nvGrpSpPr>
        <p:cNvPr id="1" name="Shape 14"/>
        <p:cNvGrpSpPr/>
        <p:nvPr/>
      </p:nvGrpSpPr>
      <p:grpSpPr>
        <a:xfrm>
          <a:off x="0" y="0"/>
          <a:ext cx="0" cy="0"/>
          <a:chOff x="0" y="0"/>
          <a:chExt cx="0" cy="0"/>
        </a:xfrm>
      </p:grpSpPr>
      <p:sp>
        <p:nvSpPr>
          <p:cNvPr id="15" name="Google Shape;15;p16"/>
          <p:cNvSpPr/>
          <p:nvPr/>
        </p:nvSpPr>
        <p:spPr>
          <a:xfrm>
            <a:off x="8" y="2"/>
            <a:ext cx="752475" cy="5148263"/>
          </a:xfrm>
          <a:prstGeom prst="rect">
            <a:avLst/>
          </a:prstGeom>
          <a:gradFill>
            <a:gsLst>
              <a:gs pos="0">
                <a:srgbClr val="FEAC69"/>
              </a:gs>
              <a:gs pos="50000">
                <a:schemeClr val="accent1"/>
              </a:gs>
              <a:gs pos="100000">
                <a:srgbClr val="992E2C"/>
              </a:gs>
            </a:gsLst>
            <a:lin ang="5400000" scaled="0"/>
          </a:gradFill>
          <a:ln>
            <a:noFill/>
          </a:ln>
        </p:spPr>
        <p:txBody>
          <a:bodyPr spcFirstLastPara="1" wrap="square" lIns="81550" tIns="40764" rIns="81550" bIns="40764" anchor="ctr" anchorCtr="0">
            <a:noAutofit/>
          </a:bodyPr>
          <a:lstStyle/>
          <a:p>
            <a:pPr algn="ctr" defTabSz="815634">
              <a:buClr>
                <a:srgbClr val="000000"/>
              </a:buClr>
              <a:buSzPts val="1800"/>
              <a:buFont typeface="Arial"/>
              <a:buNone/>
            </a:pPr>
            <a:endParaRPr sz="1600" dirty="0">
              <a:solidFill>
                <a:prstClr val="white"/>
              </a:solidFill>
              <a:ea typeface="Calibri"/>
              <a:cs typeface="Calibri"/>
              <a:sym typeface="Calibri"/>
            </a:endParaRPr>
          </a:p>
        </p:txBody>
      </p:sp>
      <p:sp>
        <p:nvSpPr>
          <p:cNvPr id="16" name="Google Shape;16;p16"/>
          <p:cNvSpPr txBox="1">
            <a:spLocks noGrp="1"/>
          </p:cNvSpPr>
          <p:nvPr>
            <p:ph type="ctrTitle"/>
          </p:nvPr>
        </p:nvSpPr>
        <p:spPr>
          <a:xfrm>
            <a:off x="1216160" y="951494"/>
            <a:ext cx="7235981" cy="3853552"/>
          </a:xfrm>
          <a:prstGeom prst="rect">
            <a:avLst/>
          </a:prstGeom>
          <a:noFill/>
          <a:ln>
            <a:noFill/>
          </a:ln>
        </p:spPr>
        <p:txBody>
          <a:bodyPr spcFirstLastPara="1" wrap="square" lIns="81550" tIns="40764" rIns="81550" bIns="40764" anchor="b" anchorCtr="0">
            <a:noAutofit/>
          </a:bodyPr>
          <a:lstStyle>
            <a:lvl1pPr lvl="0" algn="l">
              <a:lnSpc>
                <a:spcPct val="100000"/>
              </a:lnSpc>
              <a:spcBef>
                <a:spcPts val="0"/>
              </a:spcBef>
              <a:spcAft>
                <a:spcPts val="0"/>
              </a:spcAft>
              <a:buClr>
                <a:schemeClr val="lt1"/>
              </a:buClr>
              <a:buSzPts val="11500"/>
              <a:buFont typeface="Calibri"/>
              <a:buNone/>
              <a:defRPr sz="103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6"/>
          <p:cNvSpPr txBox="1">
            <a:spLocks noGrp="1"/>
          </p:cNvSpPr>
          <p:nvPr>
            <p:ph type="dt" idx="10"/>
          </p:nvPr>
        </p:nvSpPr>
        <p:spPr>
          <a:xfrm rot="-5400000">
            <a:off x="-871340" y="3590690"/>
            <a:ext cx="1971301" cy="228600"/>
          </a:xfrm>
          <a:prstGeom prst="rect">
            <a:avLst/>
          </a:prstGeom>
          <a:noFill/>
          <a:ln>
            <a:noFill/>
          </a:ln>
        </p:spPr>
        <p:txBody>
          <a:bodyPr spcFirstLastPara="1" wrap="square" lIns="81550" tIns="40764" rIns="81550" bIns="40764"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black">
                  <a:tint val="75000"/>
                </a:prstClr>
              </a:solidFill>
            </a:endParaRPr>
          </a:p>
        </p:txBody>
      </p:sp>
      <p:sp>
        <p:nvSpPr>
          <p:cNvPr id="18" name="Google Shape;18;p16"/>
          <p:cNvSpPr txBox="1">
            <a:spLocks noGrp="1"/>
          </p:cNvSpPr>
          <p:nvPr>
            <p:ph type="ftr" idx="11"/>
          </p:nvPr>
        </p:nvSpPr>
        <p:spPr>
          <a:xfrm>
            <a:off x="1259680" y="4919451"/>
            <a:ext cx="7162800" cy="171609"/>
          </a:xfrm>
          <a:prstGeom prst="rect">
            <a:avLst/>
          </a:prstGeom>
          <a:noFill/>
          <a:ln>
            <a:noFill/>
          </a:ln>
        </p:spPr>
        <p:txBody>
          <a:bodyPr spcFirstLastPara="1" wrap="square" lIns="81550" tIns="40764" rIns="81550" bIns="40764"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white"/>
              </a:solidFill>
            </a:endParaRPr>
          </a:p>
        </p:txBody>
      </p:sp>
    </p:spTree>
    <p:extLst>
      <p:ext uri="{BB962C8B-B14F-4D97-AF65-F5344CB8AC3E}">
        <p14:creationId xmlns:p14="http://schemas.microsoft.com/office/powerpoint/2010/main" val="717508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500"/>
                                  </p:stCondLst>
                                  <p:childTnLst>
                                    <p:animEffect transition="out" filter="fade">
                                      <p:cBhvr>
                                        <p:cTn id="6" dur="2000"/>
                                        <p:tgtEl>
                                          <p:spTgt spid="15"/>
                                        </p:tgtEl>
                                      </p:cBhvr>
                                    </p:animEffect>
                                    <p:set>
                                      <p:cBhvr>
                                        <p:cTn id="7" dur="1" fill="hold">
                                          <p:stCondLst>
                                            <p:cond delay="2000"/>
                                          </p:stCondLst>
                                        </p:cTn>
                                        <p:tgtEl>
                                          <p:spTgt spid="15"/>
                                        </p:tgtEl>
                                        <p:attrNameLst>
                                          <p:attrName>style.visibility</p:attrName>
                                        </p:attrNameLst>
                                      </p:cBhvr>
                                      <p:to>
                                        <p:strVal val="hidden"/>
                                      </p:to>
                                    </p:se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6275" y="1595962"/>
            <a:ext cx="777779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2551" y="2883027"/>
            <a:ext cx="640523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402764231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11" y="1028564"/>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36070581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11" y="1028564"/>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sz="half" idx="2"/>
          </p:nvPr>
        </p:nvSpPr>
        <p:spPr>
          <a:xfrm>
            <a:off x="560381" y="1263831"/>
            <a:ext cx="2899193" cy="138499"/>
          </a:xfrm>
          <a:prstGeom prst="rect">
            <a:avLst/>
          </a:prstGeom>
        </p:spPr>
        <p:txBody>
          <a:bodyPr wrap="square" lIns="0" tIns="0" rIns="0" bIns="0">
            <a:spAutoFit/>
          </a:bodyPr>
          <a:lstStyle>
            <a:lvl1pPr>
              <a:defRPr sz="900" b="1" i="0">
                <a:solidFill>
                  <a:schemeClr val="tx1"/>
                </a:solidFill>
                <a:latin typeface="Tahoma"/>
                <a:cs typeface="Tahoma"/>
              </a:defRPr>
            </a:lvl1pPr>
          </a:lstStyle>
          <a:p>
            <a:endParaRPr/>
          </a:p>
        </p:txBody>
      </p:sp>
      <p:sp>
        <p:nvSpPr>
          <p:cNvPr id="4" name="Holder 4"/>
          <p:cNvSpPr>
            <a:spLocks noGrp="1"/>
          </p:cNvSpPr>
          <p:nvPr>
            <p:ph sz="half" idx="3"/>
          </p:nvPr>
        </p:nvSpPr>
        <p:spPr>
          <a:xfrm>
            <a:off x="4712425" y="1184100"/>
            <a:ext cx="3980398"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19258707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6011"/>
            <a:endParaRPr sz="1600" dirty="0">
              <a:solidFill>
                <a:prstClr val="black"/>
              </a:solidFill>
            </a:endParaRPr>
          </a:p>
        </p:txBody>
      </p:sp>
      <p:sp>
        <p:nvSpPr>
          <p:cNvPr id="17" name="bg object 17"/>
          <p:cNvSpPr/>
          <p:nvPr/>
        </p:nvSpPr>
        <p:spPr>
          <a:xfrm>
            <a:off x="2760004" y="0"/>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6011"/>
            <a:endParaRPr sz="1600" dirty="0">
              <a:solidFill>
                <a:prstClr val="black"/>
              </a:solidFill>
            </a:endParaRPr>
          </a:p>
        </p:txBody>
      </p:sp>
      <p:sp>
        <p:nvSpPr>
          <p:cNvPr id="18" name="bg object 18"/>
          <p:cNvSpPr/>
          <p:nvPr/>
        </p:nvSpPr>
        <p:spPr>
          <a:xfrm>
            <a:off x="0" y="0"/>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6011"/>
            <a:endParaRPr sz="1600" dirty="0">
              <a:solidFill>
                <a:prstClr val="black"/>
              </a:solidFill>
            </a:endParaRPr>
          </a:p>
        </p:txBody>
      </p:sp>
      <p:sp>
        <p:nvSpPr>
          <p:cNvPr id="19" name="bg object 19"/>
          <p:cNvSpPr/>
          <p:nvPr/>
        </p:nvSpPr>
        <p:spPr>
          <a:xfrm>
            <a:off x="2551924" y="4671581"/>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6011"/>
            <a:endParaRPr sz="1600" dirty="0">
              <a:solidFill>
                <a:prstClr val="black"/>
              </a:solidFill>
            </a:endParaRPr>
          </a:p>
        </p:txBody>
      </p:sp>
      <p:sp>
        <p:nvSpPr>
          <p:cNvPr id="20" name="bg object 20"/>
          <p:cNvSpPr/>
          <p:nvPr/>
        </p:nvSpPr>
        <p:spPr>
          <a:xfrm>
            <a:off x="7094235" y="4671581"/>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6011"/>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6011"/>
            <a:endParaRPr sz="1600" dirty="0">
              <a:solidFill>
                <a:prstClr val="black"/>
              </a:solidFill>
            </a:endParaRPr>
          </a:p>
        </p:txBody>
      </p:sp>
      <p:sp>
        <p:nvSpPr>
          <p:cNvPr id="22" name="bg object 22"/>
          <p:cNvSpPr/>
          <p:nvPr/>
        </p:nvSpPr>
        <p:spPr>
          <a:xfrm>
            <a:off x="1615190" y="304662"/>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6011"/>
            <a:endParaRPr sz="1600" dirty="0">
              <a:solidFill>
                <a:prstClr val="black"/>
              </a:solidFill>
            </a:endParaRPr>
          </a:p>
        </p:txBody>
      </p:sp>
      <p:sp>
        <p:nvSpPr>
          <p:cNvPr id="23" name="bg object 23"/>
          <p:cNvSpPr/>
          <p:nvPr/>
        </p:nvSpPr>
        <p:spPr>
          <a:xfrm>
            <a:off x="1384498"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6011"/>
            <a:endParaRPr sz="1600" dirty="0">
              <a:solidFill>
                <a:prstClr val="black"/>
              </a:solidFill>
            </a:endParaRPr>
          </a:p>
        </p:txBody>
      </p:sp>
      <p:sp>
        <p:nvSpPr>
          <p:cNvPr id="24" name="bg object 24"/>
          <p:cNvSpPr/>
          <p:nvPr/>
        </p:nvSpPr>
        <p:spPr>
          <a:xfrm>
            <a:off x="1409700" y="295429"/>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6011"/>
            <a:endParaRPr sz="1600" dirty="0">
              <a:solidFill>
                <a:prstClr val="black"/>
              </a:solidFill>
            </a:endParaRPr>
          </a:p>
        </p:txBody>
      </p:sp>
      <p:pic>
        <p:nvPicPr>
          <p:cNvPr id="25" name="bg object 25"/>
          <p:cNvPicPr/>
          <p:nvPr/>
        </p:nvPicPr>
        <p:blipFill>
          <a:blip r:embed="rId2" cstate="print"/>
          <a:stretch>
            <a:fillRect/>
          </a:stretch>
        </p:blipFill>
        <p:spPr>
          <a:xfrm>
            <a:off x="443885" y="166842"/>
            <a:ext cx="653669" cy="431543"/>
          </a:xfrm>
          <a:prstGeom prst="rect">
            <a:avLst/>
          </a:prstGeom>
        </p:spPr>
      </p:pic>
      <p:sp>
        <p:nvSpPr>
          <p:cNvPr id="2" name="Holder 2"/>
          <p:cNvSpPr>
            <a:spLocks noGrp="1"/>
          </p:cNvSpPr>
          <p:nvPr>
            <p:ph type="title"/>
          </p:nvPr>
        </p:nvSpPr>
        <p:spPr>
          <a:xfrm>
            <a:off x="817811" y="1028564"/>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628241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cxnSp>
        <p:nvCxnSpPr>
          <p:cNvPr id="27" name="Connecteur droit 26">
            <a:extLst>
              <a:ext uri="{FF2B5EF4-FFF2-40B4-BE49-F238E27FC236}">
                <a16:creationId xmlns:a16="http://schemas.microsoft.com/office/drawing/2014/main" id="{C3324C75-5541-4ACB-AC2B-11F7A2AA6E60}"/>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28" name="Connecteur droit 27">
            <a:extLst>
              <a:ext uri="{FF2B5EF4-FFF2-40B4-BE49-F238E27FC236}">
                <a16:creationId xmlns:a16="http://schemas.microsoft.com/office/drawing/2014/main" id="{DC81F7EF-7B41-499B-9170-0D645DFC7513}"/>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29" name="Espace réservé du texte 22">
            <a:extLst>
              <a:ext uri="{FF2B5EF4-FFF2-40B4-BE49-F238E27FC236}">
                <a16:creationId xmlns:a16="http://schemas.microsoft.com/office/drawing/2014/main" id="{5E3A126E-CBE7-40C3-92D0-6D8BB7E1CB54}"/>
              </a:ext>
            </a:extLst>
          </p:cNvPr>
          <p:cNvSpPr>
            <a:spLocks noGrp="1"/>
          </p:cNvSpPr>
          <p:nvPr>
            <p:ph type="body" sz="quarter" idx="15" hasCustomPrompt="1"/>
          </p:nvPr>
        </p:nvSpPr>
        <p:spPr>
          <a:xfrm>
            <a:off x="354136" y="4839298"/>
            <a:ext cx="237563" cy="274638"/>
          </a:xfrm>
        </p:spPr>
        <p:txBody>
          <a:bodyPr lIns="35932" tIns="35932" rIns="35932" bIns="35932" anchor="ctr" anchorCtr="0">
            <a:noAutofit/>
          </a:bodyPr>
          <a:lstStyle>
            <a:lvl1pPr marL="0" indent="0" algn="ctr">
              <a:buNone/>
              <a:defRPr sz="700">
                <a:latin typeface="Arial" panose="020B0604020202020204" pitchFamily="34" charset="0"/>
                <a:cs typeface="Arial" panose="020B0604020202020204" pitchFamily="34" charset="0"/>
              </a:defRPr>
            </a:lvl1pPr>
          </a:lstStyle>
          <a:p>
            <a:pPr marL="0" marR="0" lvl="0" indent="0" algn="l" defTabSz="684449" rtl="0" eaLnBrk="1" fontAlgn="auto" latinLnBrk="0" hangingPunct="1">
              <a:lnSpc>
                <a:spcPct val="90000"/>
              </a:lnSpc>
              <a:spcBef>
                <a:spcPts val="750"/>
              </a:spcBef>
              <a:spcAft>
                <a:spcPts val="0"/>
              </a:spcAft>
              <a:buClrTx/>
              <a:buSzTx/>
              <a:buFont typeface="Arial" panose="020B0604020202020204" pitchFamily="34" charset="0"/>
              <a:buNone/>
              <a:tabLst/>
              <a:defRPr/>
            </a:pPr>
            <a:fld id="{34A4A234-5956-46DB-AC39-C9001DB108BF}" type="slidenum">
              <a:rPr lang="fr-FR" smtClean="0"/>
              <a:pPr marL="0" marR="0" lvl="0" indent="0" algn="l" defTabSz="684449" rtl="0" eaLnBrk="1" fontAlgn="auto" latinLnBrk="0" hangingPunct="1">
                <a:lnSpc>
                  <a:spcPct val="90000"/>
                </a:lnSpc>
                <a:spcBef>
                  <a:spcPts val="750"/>
                </a:spcBef>
                <a:spcAft>
                  <a:spcPts val="0"/>
                </a:spcAft>
                <a:buClrTx/>
                <a:buSzTx/>
                <a:buFont typeface="Arial" panose="020B0604020202020204" pitchFamily="34" charset="0"/>
                <a:buNone/>
                <a:tabLst/>
                <a:defRPr/>
              </a:pPr>
              <a:t>‹N°›</a:t>
            </a:fld>
            <a:endParaRPr lang="fr-FR" dirty="0"/>
          </a:p>
        </p:txBody>
      </p:sp>
      <p:sp>
        <p:nvSpPr>
          <p:cNvPr id="30" name="Rectangle 29">
            <a:extLst>
              <a:ext uri="{FF2B5EF4-FFF2-40B4-BE49-F238E27FC236}">
                <a16:creationId xmlns:a16="http://schemas.microsoft.com/office/drawing/2014/main" id="{9F630811-D15E-43BB-A25E-EA5B8D921831}"/>
              </a:ext>
            </a:extLst>
          </p:cNvPr>
          <p:cNvSpPr/>
          <p:nvPr userDrawn="1"/>
        </p:nvSpPr>
        <p:spPr>
          <a:xfrm>
            <a:off x="901803" y="3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31" name="Titre 1">
            <a:extLst>
              <a:ext uri="{FF2B5EF4-FFF2-40B4-BE49-F238E27FC236}">
                <a16:creationId xmlns:a16="http://schemas.microsoft.com/office/drawing/2014/main" id="{46A73B02-5174-4DB9-9BDD-286705850642}"/>
              </a:ext>
            </a:extLst>
          </p:cNvPr>
          <p:cNvSpPr>
            <a:spLocks noGrp="1"/>
          </p:cNvSpPr>
          <p:nvPr>
            <p:ph type="title" hasCustomPrompt="1"/>
          </p:nvPr>
        </p:nvSpPr>
        <p:spPr>
          <a:xfrm>
            <a:off x="2476531" y="162000"/>
            <a:ext cx="6346948" cy="198000"/>
          </a:xfrm>
          <a:prstGeom prst="rect">
            <a:avLst/>
          </a:prstGeom>
        </p:spPr>
        <p:txBody>
          <a:bodyPr lIns="35932" tIns="35932" rIns="35932" bIns="35932" anchor="ctr" anchorCtr="0">
            <a:noAutofit/>
          </a:bodyPr>
          <a:lstStyle>
            <a:lvl1pPr>
              <a:defRPr sz="1400" b="1">
                <a:latin typeface="Arial" panose="020B0604020202020204" pitchFamily="34" charset="0"/>
                <a:cs typeface="Arial" panose="020B0604020202020204" pitchFamily="34" charset="0"/>
              </a:defRPr>
            </a:lvl1pPr>
          </a:lstStyle>
          <a:p>
            <a:r>
              <a:rPr lang="fr-FR" dirty="0"/>
              <a:t>Le super grand titre du programme </a:t>
            </a:r>
          </a:p>
        </p:txBody>
      </p:sp>
      <p:pic>
        <p:nvPicPr>
          <p:cNvPr id="32" name="Image 31">
            <a:extLst>
              <a:ext uri="{FF2B5EF4-FFF2-40B4-BE49-F238E27FC236}">
                <a16:creationId xmlns:a16="http://schemas.microsoft.com/office/drawing/2014/main" id="{15437DC7-A76C-4A1F-B540-E32FCB54201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3"/>
            <a:ext cx="409494" cy="359250"/>
          </a:xfrm>
          <a:prstGeom prst="rect">
            <a:avLst/>
          </a:prstGeom>
        </p:spPr>
      </p:pic>
      <p:pic>
        <p:nvPicPr>
          <p:cNvPr id="34" name="Image 33">
            <a:extLst>
              <a:ext uri="{FF2B5EF4-FFF2-40B4-BE49-F238E27FC236}">
                <a16:creationId xmlns:a16="http://schemas.microsoft.com/office/drawing/2014/main" id="{908F8F51-CB53-435F-BC3F-D7BCE16EB5E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974210" y="30"/>
            <a:ext cx="162752" cy="716279"/>
          </a:xfrm>
          <a:prstGeom prst="rect">
            <a:avLst/>
          </a:prstGeom>
        </p:spPr>
      </p:pic>
      <p:sp>
        <p:nvSpPr>
          <p:cNvPr id="35" name="Espace réservé du texte 43">
            <a:extLst>
              <a:ext uri="{FF2B5EF4-FFF2-40B4-BE49-F238E27FC236}">
                <a16:creationId xmlns:a16="http://schemas.microsoft.com/office/drawing/2014/main" id="{67162678-3E53-4266-B346-04BB08846E22}"/>
              </a:ext>
            </a:extLst>
          </p:cNvPr>
          <p:cNvSpPr>
            <a:spLocks noGrp="1"/>
          </p:cNvSpPr>
          <p:nvPr>
            <p:ph type="body" sz="quarter" idx="14" hasCustomPrompt="1"/>
          </p:nvPr>
        </p:nvSpPr>
        <p:spPr>
          <a:xfrm>
            <a:off x="2474176" y="416650"/>
            <a:ext cx="6353986" cy="198000"/>
          </a:xfrm>
          <a:prstGeom prst="rect">
            <a:avLst/>
          </a:prstGeom>
        </p:spPr>
        <p:txBody>
          <a:bodyPr lIns="35932" tIns="35932" rIns="35932" bIns="35932"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Un sous titre qui explicite dans tous les détails le contenu de cette belle présentation</a:t>
            </a:r>
          </a:p>
        </p:txBody>
      </p:sp>
      <p:sp>
        <p:nvSpPr>
          <p:cNvPr id="12" name="Footer Placeholder 4">
            <a:extLst>
              <a:ext uri="{FF2B5EF4-FFF2-40B4-BE49-F238E27FC236}">
                <a16:creationId xmlns:a16="http://schemas.microsoft.com/office/drawing/2014/main" id="{02F85AC0-326B-49BA-B9D5-0440DCF3DBEA}"/>
              </a:ext>
            </a:extLst>
          </p:cNvPr>
          <p:cNvSpPr>
            <a:spLocks noGrp="1"/>
          </p:cNvSpPr>
          <p:nvPr>
            <p:ph type="ftr" sz="quarter" idx="12"/>
          </p:nvPr>
        </p:nvSpPr>
        <p:spPr>
          <a:xfrm>
            <a:off x="649446" y="4840074"/>
            <a:ext cx="3219648" cy="274097"/>
          </a:xfrm>
          <a:prstGeom prst="rect">
            <a:avLst/>
          </a:prstGeom>
        </p:spPr>
        <p:txBody>
          <a:bodyPr lIns="35932" tIns="35932" rIns="35932" bIns="35932" anchor="ctr" anchorCtr="0"/>
          <a:lstStyle>
            <a:lvl1pPr algn="l">
              <a:defRPr sz="700">
                <a:solidFill>
                  <a:schemeClr val="tx1"/>
                </a:solidFill>
                <a:latin typeface="Arial" panose="020B0604020202020204" pitchFamily="34" charset="0"/>
                <a:cs typeface="Arial" panose="020B0604020202020204" pitchFamily="34" charset="0"/>
              </a:defRPr>
            </a:lvl1pPr>
          </a:lstStyle>
          <a:p>
            <a:r>
              <a:rPr lang="fr-FR" b="1" cap="all" dirty="0"/>
              <a:t>Que faire si vous n’avez pas reçu de proposition d’admission ?</a:t>
            </a:r>
          </a:p>
        </p:txBody>
      </p:sp>
      <p:pic>
        <p:nvPicPr>
          <p:cNvPr id="2" name="Image 1">
            <a:extLst>
              <a:ext uri="{FF2B5EF4-FFF2-40B4-BE49-F238E27FC236}">
                <a16:creationId xmlns:a16="http://schemas.microsoft.com/office/drawing/2014/main" id="{E33A4D39-EE7D-D189-E45D-232E13882B4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064895" y="177011"/>
            <a:ext cx="900000" cy="285736"/>
          </a:xfrm>
          <a:prstGeom prst="rect">
            <a:avLst/>
          </a:prstGeom>
        </p:spPr>
      </p:pic>
      <p:pic>
        <p:nvPicPr>
          <p:cNvPr id="3" name="Image 2" descr="Une image contenant Police, texte, logo, Graphique&#10;&#10;Le contenu généré par l’IA peut être incorrect.">
            <a:hlinkClick r:id="rId5" action="ppaction://hlinksldjump"/>
            <a:extLst>
              <a:ext uri="{FF2B5EF4-FFF2-40B4-BE49-F238E27FC236}">
                <a16:creationId xmlns:a16="http://schemas.microsoft.com/office/drawing/2014/main" id="{08AC7C6D-CCD1-900F-7926-4BB96A92668C}"/>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531518" y="4882922"/>
            <a:ext cx="1274325" cy="166578"/>
          </a:xfrm>
          <a:prstGeom prst="rect">
            <a:avLst/>
          </a:prstGeom>
        </p:spPr>
      </p:pic>
    </p:spTree>
    <p:extLst>
      <p:ext uri="{BB962C8B-B14F-4D97-AF65-F5344CB8AC3E}">
        <p14:creationId xmlns:p14="http://schemas.microsoft.com/office/powerpoint/2010/main" val="392175343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738642"/>
            <a:ext cx="9147171" cy="3933178"/>
          </a:xfrm>
          <a:custGeom>
            <a:avLst/>
            <a:gdLst/>
            <a:ahLst/>
            <a:cxnLst/>
            <a:rect l="l" t="t" r="r" b="b"/>
            <a:pathLst>
              <a:path w="9159875" h="5239385">
                <a:moveTo>
                  <a:pt x="9159875" y="0"/>
                </a:moveTo>
                <a:lnTo>
                  <a:pt x="0" y="0"/>
                </a:lnTo>
                <a:lnTo>
                  <a:pt x="0" y="5239054"/>
                </a:lnTo>
                <a:lnTo>
                  <a:pt x="9159875" y="5239054"/>
                </a:lnTo>
                <a:lnTo>
                  <a:pt x="9159875" y="0"/>
                </a:lnTo>
                <a:close/>
              </a:path>
            </a:pathLst>
          </a:custGeom>
          <a:solidFill>
            <a:srgbClr val="FFE000"/>
          </a:solidFill>
        </p:spPr>
        <p:txBody>
          <a:bodyPr wrap="square" lIns="0" tIns="0" rIns="0" bIns="0" rtlCol="0"/>
          <a:lstStyle/>
          <a:p>
            <a:pPr defTabSz="816011"/>
            <a:endParaRPr sz="1600" dirty="0">
              <a:solidFill>
                <a:prstClr val="black"/>
              </a:solidFill>
            </a:endParaRPr>
          </a:p>
        </p:txBody>
      </p:sp>
      <p:sp>
        <p:nvSpPr>
          <p:cNvPr id="17" name="bg object 17"/>
          <p:cNvSpPr/>
          <p:nvPr/>
        </p:nvSpPr>
        <p:spPr>
          <a:xfrm>
            <a:off x="2760004" y="0"/>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6011"/>
            <a:endParaRPr sz="1600" dirty="0">
              <a:solidFill>
                <a:prstClr val="black"/>
              </a:solidFill>
            </a:endParaRPr>
          </a:p>
        </p:txBody>
      </p:sp>
      <p:sp>
        <p:nvSpPr>
          <p:cNvPr id="18" name="bg object 18"/>
          <p:cNvSpPr/>
          <p:nvPr/>
        </p:nvSpPr>
        <p:spPr>
          <a:xfrm>
            <a:off x="0" y="0"/>
            <a:ext cx="9147171" cy="5148263"/>
          </a:xfrm>
          <a:custGeom>
            <a:avLst/>
            <a:gdLst/>
            <a:ahLst/>
            <a:cxnLst/>
            <a:rect l="l" t="t" r="r" b="b"/>
            <a:pathLst>
              <a:path w="9159875" h="6858000">
                <a:moveTo>
                  <a:pt x="35712" y="6223000"/>
                </a:moveTo>
                <a:lnTo>
                  <a:pt x="3213" y="6223000"/>
                </a:lnTo>
                <a:lnTo>
                  <a:pt x="0" y="6241275"/>
                </a:lnTo>
                <a:lnTo>
                  <a:pt x="0" y="6425616"/>
                </a:lnTo>
                <a:lnTo>
                  <a:pt x="35712" y="6223000"/>
                </a:lnTo>
                <a:close/>
              </a:path>
              <a:path w="9159875" h="6858000">
                <a:moveTo>
                  <a:pt x="100685" y="6223000"/>
                </a:moveTo>
                <a:lnTo>
                  <a:pt x="68199" y="6223000"/>
                </a:lnTo>
                <a:lnTo>
                  <a:pt x="0" y="6609893"/>
                </a:lnTo>
                <a:lnTo>
                  <a:pt x="0" y="6794132"/>
                </a:lnTo>
                <a:lnTo>
                  <a:pt x="100685" y="6223000"/>
                </a:lnTo>
                <a:close/>
              </a:path>
              <a:path w="9159875" h="6858000">
                <a:moveTo>
                  <a:pt x="165671" y="6223012"/>
                </a:moveTo>
                <a:lnTo>
                  <a:pt x="133184" y="6223012"/>
                </a:lnTo>
                <a:lnTo>
                  <a:pt x="21221" y="6858000"/>
                </a:lnTo>
                <a:lnTo>
                  <a:pt x="53721" y="6858000"/>
                </a:lnTo>
                <a:lnTo>
                  <a:pt x="165671" y="6223012"/>
                </a:lnTo>
                <a:close/>
              </a:path>
              <a:path w="9159875" h="6858000">
                <a:moveTo>
                  <a:pt x="230657" y="6223012"/>
                </a:moveTo>
                <a:lnTo>
                  <a:pt x="198170" y="6223012"/>
                </a:lnTo>
                <a:lnTo>
                  <a:pt x="86207" y="6858000"/>
                </a:lnTo>
                <a:lnTo>
                  <a:pt x="118694" y="6858000"/>
                </a:lnTo>
                <a:lnTo>
                  <a:pt x="230657" y="6223012"/>
                </a:lnTo>
                <a:close/>
              </a:path>
              <a:path w="9159875" h="6858000">
                <a:moveTo>
                  <a:pt x="295630" y="6223012"/>
                </a:moveTo>
                <a:lnTo>
                  <a:pt x="263144" y="6223012"/>
                </a:lnTo>
                <a:lnTo>
                  <a:pt x="151180" y="6858000"/>
                </a:lnTo>
                <a:lnTo>
                  <a:pt x="183680" y="6858000"/>
                </a:lnTo>
                <a:lnTo>
                  <a:pt x="295630" y="6223012"/>
                </a:lnTo>
                <a:close/>
              </a:path>
              <a:path w="9159875" h="6858000">
                <a:moveTo>
                  <a:pt x="360603" y="6223012"/>
                </a:moveTo>
                <a:lnTo>
                  <a:pt x="328117" y="6223012"/>
                </a:lnTo>
                <a:lnTo>
                  <a:pt x="216154" y="6858000"/>
                </a:lnTo>
                <a:lnTo>
                  <a:pt x="248653" y="6858000"/>
                </a:lnTo>
                <a:lnTo>
                  <a:pt x="360603" y="6223012"/>
                </a:lnTo>
                <a:close/>
              </a:path>
              <a:path w="9159875" h="6858000">
                <a:moveTo>
                  <a:pt x="425602" y="6223012"/>
                </a:moveTo>
                <a:lnTo>
                  <a:pt x="393115" y="6223012"/>
                </a:lnTo>
                <a:lnTo>
                  <a:pt x="281152" y="6858000"/>
                </a:lnTo>
                <a:lnTo>
                  <a:pt x="313639" y="6858000"/>
                </a:lnTo>
                <a:lnTo>
                  <a:pt x="425602" y="6223012"/>
                </a:lnTo>
                <a:close/>
              </a:path>
              <a:path w="9159875" h="6858000">
                <a:moveTo>
                  <a:pt x="490575" y="6223012"/>
                </a:moveTo>
                <a:lnTo>
                  <a:pt x="458089" y="6223012"/>
                </a:lnTo>
                <a:lnTo>
                  <a:pt x="346125" y="6858000"/>
                </a:lnTo>
                <a:lnTo>
                  <a:pt x="378625" y="6858000"/>
                </a:lnTo>
                <a:lnTo>
                  <a:pt x="490575" y="6223012"/>
                </a:lnTo>
                <a:close/>
              </a:path>
              <a:path w="9159875" h="6858000">
                <a:moveTo>
                  <a:pt x="555561" y="6223012"/>
                </a:moveTo>
                <a:lnTo>
                  <a:pt x="523074" y="6223012"/>
                </a:lnTo>
                <a:lnTo>
                  <a:pt x="411111" y="6858000"/>
                </a:lnTo>
                <a:lnTo>
                  <a:pt x="443598" y="6858000"/>
                </a:lnTo>
                <a:lnTo>
                  <a:pt x="555561" y="6223012"/>
                </a:lnTo>
                <a:close/>
              </a:path>
              <a:path w="9159875" h="6858000">
                <a:moveTo>
                  <a:pt x="620534" y="6223012"/>
                </a:moveTo>
                <a:lnTo>
                  <a:pt x="588048" y="6223012"/>
                </a:lnTo>
                <a:lnTo>
                  <a:pt x="476084" y="6858000"/>
                </a:lnTo>
                <a:lnTo>
                  <a:pt x="508571" y="6858000"/>
                </a:lnTo>
                <a:lnTo>
                  <a:pt x="620534" y="6223012"/>
                </a:lnTo>
                <a:close/>
              </a:path>
              <a:path w="9159875" h="6858000">
                <a:moveTo>
                  <a:pt x="685520" y="6223012"/>
                </a:moveTo>
                <a:lnTo>
                  <a:pt x="653034" y="6223012"/>
                </a:lnTo>
                <a:lnTo>
                  <a:pt x="541070" y="6858000"/>
                </a:lnTo>
                <a:lnTo>
                  <a:pt x="573557" y="6858000"/>
                </a:lnTo>
                <a:lnTo>
                  <a:pt x="685520" y="6223012"/>
                </a:lnTo>
                <a:close/>
              </a:path>
              <a:path w="9159875" h="6858000">
                <a:moveTo>
                  <a:pt x="750506" y="6223012"/>
                </a:moveTo>
                <a:lnTo>
                  <a:pt x="718019" y="6223012"/>
                </a:lnTo>
                <a:lnTo>
                  <a:pt x="606056" y="6858000"/>
                </a:lnTo>
                <a:lnTo>
                  <a:pt x="638543" y="6858000"/>
                </a:lnTo>
                <a:lnTo>
                  <a:pt x="750506" y="6223012"/>
                </a:lnTo>
                <a:close/>
              </a:path>
              <a:path w="9159875" h="6858000">
                <a:moveTo>
                  <a:pt x="815479" y="6223012"/>
                </a:moveTo>
                <a:lnTo>
                  <a:pt x="782993" y="6223012"/>
                </a:lnTo>
                <a:lnTo>
                  <a:pt x="671029" y="6858000"/>
                </a:lnTo>
                <a:lnTo>
                  <a:pt x="703529" y="6858000"/>
                </a:lnTo>
                <a:lnTo>
                  <a:pt x="815479" y="6223012"/>
                </a:lnTo>
                <a:close/>
              </a:path>
              <a:path w="9159875" h="6858000">
                <a:moveTo>
                  <a:pt x="880465" y="6223012"/>
                </a:moveTo>
                <a:lnTo>
                  <a:pt x="847979" y="6223012"/>
                </a:lnTo>
                <a:lnTo>
                  <a:pt x="736015" y="6858000"/>
                </a:lnTo>
                <a:lnTo>
                  <a:pt x="768502" y="6858000"/>
                </a:lnTo>
                <a:lnTo>
                  <a:pt x="880465" y="6223012"/>
                </a:lnTo>
                <a:close/>
              </a:path>
              <a:path w="9159875" h="6858000">
                <a:moveTo>
                  <a:pt x="945426" y="6223012"/>
                </a:moveTo>
                <a:lnTo>
                  <a:pt x="912939" y="6223012"/>
                </a:lnTo>
                <a:lnTo>
                  <a:pt x="800976" y="6858000"/>
                </a:lnTo>
                <a:lnTo>
                  <a:pt x="833475" y="6858000"/>
                </a:lnTo>
                <a:lnTo>
                  <a:pt x="945426" y="6223012"/>
                </a:lnTo>
                <a:close/>
              </a:path>
              <a:path w="9159875" h="6858000">
                <a:moveTo>
                  <a:pt x="1010424" y="6223012"/>
                </a:moveTo>
                <a:lnTo>
                  <a:pt x="977938" y="6223012"/>
                </a:lnTo>
                <a:lnTo>
                  <a:pt x="865974" y="6858000"/>
                </a:lnTo>
                <a:lnTo>
                  <a:pt x="898461" y="6858000"/>
                </a:lnTo>
                <a:lnTo>
                  <a:pt x="1010424" y="6223012"/>
                </a:lnTo>
                <a:close/>
              </a:path>
              <a:path w="9159875" h="6858000">
                <a:moveTo>
                  <a:pt x="1075397" y="6223012"/>
                </a:moveTo>
                <a:lnTo>
                  <a:pt x="1042911" y="6223012"/>
                </a:lnTo>
                <a:lnTo>
                  <a:pt x="930948" y="6858000"/>
                </a:lnTo>
                <a:lnTo>
                  <a:pt x="963447" y="6858000"/>
                </a:lnTo>
                <a:lnTo>
                  <a:pt x="1075397" y="6223012"/>
                </a:lnTo>
                <a:close/>
              </a:path>
              <a:path w="9159875" h="6858000">
                <a:moveTo>
                  <a:pt x="1140383" y="6223012"/>
                </a:moveTo>
                <a:lnTo>
                  <a:pt x="1107884" y="6223012"/>
                </a:lnTo>
                <a:lnTo>
                  <a:pt x="995921" y="6858000"/>
                </a:lnTo>
                <a:lnTo>
                  <a:pt x="1028420" y="6858000"/>
                </a:lnTo>
                <a:lnTo>
                  <a:pt x="1140383" y="6223012"/>
                </a:lnTo>
                <a:close/>
              </a:path>
              <a:path w="9159875" h="6858000">
                <a:moveTo>
                  <a:pt x="1205369" y="6223012"/>
                </a:moveTo>
                <a:lnTo>
                  <a:pt x="1172883" y="6223012"/>
                </a:lnTo>
                <a:lnTo>
                  <a:pt x="1060919" y="6858000"/>
                </a:lnTo>
                <a:lnTo>
                  <a:pt x="1093406" y="6858000"/>
                </a:lnTo>
                <a:lnTo>
                  <a:pt x="1205369" y="6223012"/>
                </a:lnTo>
                <a:close/>
              </a:path>
              <a:path w="9159875" h="6858000">
                <a:moveTo>
                  <a:pt x="1270330" y="6223012"/>
                </a:moveTo>
                <a:lnTo>
                  <a:pt x="1237856" y="6223012"/>
                </a:lnTo>
                <a:lnTo>
                  <a:pt x="1125893" y="6858000"/>
                </a:lnTo>
                <a:lnTo>
                  <a:pt x="1158379" y="6858000"/>
                </a:lnTo>
                <a:lnTo>
                  <a:pt x="1270330" y="6223012"/>
                </a:lnTo>
                <a:close/>
              </a:path>
              <a:path w="9159875" h="6858000">
                <a:moveTo>
                  <a:pt x="1335328" y="6223012"/>
                </a:moveTo>
                <a:lnTo>
                  <a:pt x="1302842" y="6223012"/>
                </a:lnTo>
                <a:lnTo>
                  <a:pt x="1190879" y="6858000"/>
                </a:lnTo>
                <a:lnTo>
                  <a:pt x="1223365" y="6858000"/>
                </a:lnTo>
                <a:lnTo>
                  <a:pt x="1335328" y="6223012"/>
                </a:lnTo>
                <a:close/>
              </a:path>
              <a:path w="9159875" h="6858000">
                <a:moveTo>
                  <a:pt x="1400302" y="6223012"/>
                </a:moveTo>
                <a:lnTo>
                  <a:pt x="1367815" y="6223012"/>
                </a:lnTo>
                <a:lnTo>
                  <a:pt x="1255852" y="6858000"/>
                </a:lnTo>
                <a:lnTo>
                  <a:pt x="1288351" y="6858000"/>
                </a:lnTo>
                <a:lnTo>
                  <a:pt x="1400302" y="6223012"/>
                </a:lnTo>
                <a:close/>
              </a:path>
              <a:path w="9159875" h="6858000">
                <a:moveTo>
                  <a:pt x="1465287" y="6223012"/>
                </a:moveTo>
                <a:lnTo>
                  <a:pt x="1432801" y="6223012"/>
                </a:lnTo>
                <a:lnTo>
                  <a:pt x="1320838" y="6858000"/>
                </a:lnTo>
                <a:lnTo>
                  <a:pt x="1353324" y="6858000"/>
                </a:lnTo>
                <a:lnTo>
                  <a:pt x="1465287" y="6223012"/>
                </a:lnTo>
                <a:close/>
              </a:path>
              <a:path w="9159875" h="6858000">
                <a:moveTo>
                  <a:pt x="1530261" y="6223012"/>
                </a:moveTo>
                <a:lnTo>
                  <a:pt x="1497774" y="6223012"/>
                </a:lnTo>
                <a:lnTo>
                  <a:pt x="1385811" y="6858000"/>
                </a:lnTo>
                <a:lnTo>
                  <a:pt x="1418310" y="6858000"/>
                </a:lnTo>
                <a:lnTo>
                  <a:pt x="1530261" y="6223012"/>
                </a:lnTo>
                <a:close/>
              </a:path>
              <a:path w="9159875" h="6858000">
                <a:moveTo>
                  <a:pt x="1595247" y="6223012"/>
                </a:moveTo>
                <a:lnTo>
                  <a:pt x="1562760" y="6223012"/>
                </a:lnTo>
                <a:lnTo>
                  <a:pt x="1450797" y="6858000"/>
                </a:lnTo>
                <a:lnTo>
                  <a:pt x="1483296" y="6858000"/>
                </a:lnTo>
                <a:lnTo>
                  <a:pt x="1595247" y="6223012"/>
                </a:lnTo>
                <a:close/>
              </a:path>
              <a:path w="9159875" h="6858000">
                <a:moveTo>
                  <a:pt x="1660220" y="6223012"/>
                </a:moveTo>
                <a:lnTo>
                  <a:pt x="1627733" y="6223012"/>
                </a:lnTo>
                <a:lnTo>
                  <a:pt x="1515770" y="6858000"/>
                </a:lnTo>
                <a:lnTo>
                  <a:pt x="1548257" y="6858000"/>
                </a:lnTo>
                <a:lnTo>
                  <a:pt x="1660220" y="6223012"/>
                </a:lnTo>
                <a:close/>
              </a:path>
              <a:path w="9159875" h="6858000">
                <a:moveTo>
                  <a:pt x="1725206" y="6223012"/>
                </a:moveTo>
                <a:lnTo>
                  <a:pt x="1692706" y="6223012"/>
                </a:lnTo>
                <a:lnTo>
                  <a:pt x="1580743" y="6858000"/>
                </a:lnTo>
                <a:lnTo>
                  <a:pt x="1613242" y="6858000"/>
                </a:lnTo>
                <a:lnTo>
                  <a:pt x="1725206" y="6223012"/>
                </a:lnTo>
                <a:close/>
              </a:path>
              <a:path w="9159875" h="6858000">
                <a:moveTo>
                  <a:pt x="1790179" y="6223012"/>
                </a:moveTo>
                <a:lnTo>
                  <a:pt x="1757705" y="6223012"/>
                </a:lnTo>
                <a:lnTo>
                  <a:pt x="1645742" y="6858000"/>
                </a:lnTo>
                <a:lnTo>
                  <a:pt x="1678228" y="6858000"/>
                </a:lnTo>
                <a:lnTo>
                  <a:pt x="1790179" y="6223012"/>
                </a:lnTo>
                <a:close/>
              </a:path>
              <a:path w="9159875" h="6858000">
                <a:moveTo>
                  <a:pt x="1855165" y="6223012"/>
                </a:moveTo>
                <a:lnTo>
                  <a:pt x="1822678" y="6223012"/>
                </a:lnTo>
                <a:lnTo>
                  <a:pt x="1710715" y="6858000"/>
                </a:lnTo>
                <a:lnTo>
                  <a:pt x="1743214" y="6858000"/>
                </a:lnTo>
                <a:lnTo>
                  <a:pt x="1855165" y="6223012"/>
                </a:lnTo>
                <a:close/>
              </a:path>
              <a:path w="9159875" h="6858000">
                <a:moveTo>
                  <a:pt x="1920151" y="6223012"/>
                </a:moveTo>
                <a:lnTo>
                  <a:pt x="1887664" y="6223012"/>
                </a:lnTo>
                <a:lnTo>
                  <a:pt x="1775701" y="6858000"/>
                </a:lnTo>
                <a:lnTo>
                  <a:pt x="1808187" y="6858000"/>
                </a:lnTo>
                <a:lnTo>
                  <a:pt x="1920151" y="6223012"/>
                </a:lnTo>
                <a:close/>
              </a:path>
              <a:path w="9159875" h="6858000">
                <a:moveTo>
                  <a:pt x="1985137" y="6223012"/>
                </a:moveTo>
                <a:lnTo>
                  <a:pt x="1952650" y="6223012"/>
                </a:lnTo>
                <a:lnTo>
                  <a:pt x="1840687" y="6858000"/>
                </a:lnTo>
                <a:lnTo>
                  <a:pt x="1873173" y="6858000"/>
                </a:lnTo>
                <a:lnTo>
                  <a:pt x="1985137" y="6223012"/>
                </a:lnTo>
                <a:close/>
              </a:path>
              <a:path w="9159875" h="6858000">
                <a:moveTo>
                  <a:pt x="2050110" y="6223012"/>
                </a:moveTo>
                <a:lnTo>
                  <a:pt x="2017623" y="6223012"/>
                </a:lnTo>
                <a:lnTo>
                  <a:pt x="1905660" y="6858000"/>
                </a:lnTo>
                <a:lnTo>
                  <a:pt x="1938147" y="6858000"/>
                </a:lnTo>
                <a:lnTo>
                  <a:pt x="2050110" y="6223012"/>
                </a:lnTo>
                <a:close/>
              </a:path>
              <a:path w="9159875" h="6858000">
                <a:moveTo>
                  <a:pt x="2115083" y="6223012"/>
                </a:moveTo>
                <a:lnTo>
                  <a:pt x="2082609" y="6223012"/>
                </a:lnTo>
                <a:lnTo>
                  <a:pt x="1970646" y="6858000"/>
                </a:lnTo>
                <a:lnTo>
                  <a:pt x="2003120" y="6858000"/>
                </a:lnTo>
                <a:lnTo>
                  <a:pt x="2115083" y="6223012"/>
                </a:lnTo>
                <a:close/>
              </a:path>
              <a:path w="9159875" h="6858000">
                <a:moveTo>
                  <a:pt x="2180056" y="6223012"/>
                </a:moveTo>
                <a:lnTo>
                  <a:pt x="2147570" y="6223012"/>
                </a:lnTo>
                <a:lnTo>
                  <a:pt x="2035606" y="6858000"/>
                </a:lnTo>
                <a:lnTo>
                  <a:pt x="2068106" y="6858000"/>
                </a:lnTo>
                <a:lnTo>
                  <a:pt x="2180056" y="6223012"/>
                </a:lnTo>
                <a:close/>
              </a:path>
              <a:path w="9159875" h="6858000">
                <a:moveTo>
                  <a:pt x="2245055" y="6223012"/>
                </a:moveTo>
                <a:lnTo>
                  <a:pt x="2212568" y="6223012"/>
                </a:lnTo>
                <a:lnTo>
                  <a:pt x="2100605" y="6858000"/>
                </a:lnTo>
                <a:lnTo>
                  <a:pt x="2133092" y="6858000"/>
                </a:lnTo>
                <a:lnTo>
                  <a:pt x="2245055" y="6223012"/>
                </a:lnTo>
                <a:close/>
              </a:path>
              <a:path w="9159875" h="6858000">
                <a:moveTo>
                  <a:pt x="2310028" y="6223012"/>
                </a:moveTo>
                <a:lnTo>
                  <a:pt x="2277541" y="6223012"/>
                </a:lnTo>
                <a:lnTo>
                  <a:pt x="2165578" y="6858000"/>
                </a:lnTo>
                <a:lnTo>
                  <a:pt x="2198078" y="6858000"/>
                </a:lnTo>
                <a:lnTo>
                  <a:pt x="2310028" y="6223012"/>
                </a:lnTo>
                <a:close/>
              </a:path>
              <a:path w="9159875" h="6858000">
                <a:moveTo>
                  <a:pt x="2375027" y="6223012"/>
                </a:moveTo>
                <a:lnTo>
                  <a:pt x="2342527" y="6223012"/>
                </a:lnTo>
                <a:lnTo>
                  <a:pt x="2230564" y="6858000"/>
                </a:lnTo>
                <a:lnTo>
                  <a:pt x="2263063" y="6858000"/>
                </a:lnTo>
                <a:lnTo>
                  <a:pt x="2375027" y="6223012"/>
                </a:lnTo>
                <a:close/>
              </a:path>
              <a:path w="9159875" h="6858000">
                <a:moveTo>
                  <a:pt x="2439987" y="6223012"/>
                </a:moveTo>
                <a:lnTo>
                  <a:pt x="2407501" y="6223012"/>
                </a:lnTo>
                <a:lnTo>
                  <a:pt x="2295537" y="6858000"/>
                </a:lnTo>
                <a:lnTo>
                  <a:pt x="2328024" y="6858000"/>
                </a:lnTo>
                <a:lnTo>
                  <a:pt x="2439987" y="6223012"/>
                </a:lnTo>
                <a:close/>
              </a:path>
              <a:path w="9159875" h="6858000">
                <a:moveTo>
                  <a:pt x="2504973" y="6223012"/>
                </a:moveTo>
                <a:lnTo>
                  <a:pt x="2472474" y="6223012"/>
                </a:lnTo>
                <a:lnTo>
                  <a:pt x="2360511" y="6858000"/>
                </a:lnTo>
                <a:lnTo>
                  <a:pt x="2393023" y="6858000"/>
                </a:lnTo>
                <a:lnTo>
                  <a:pt x="2504973" y="6223012"/>
                </a:lnTo>
                <a:close/>
              </a:path>
              <a:path w="9159875" h="6858000">
                <a:moveTo>
                  <a:pt x="2569959" y="6223012"/>
                </a:moveTo>
                <a:lnTo>
                  <a:pt x="2537472" y="6223012"/>
                </a:lnTo>
                <a:lnTo>
                  <a:pt x="2425509" y="6858000"/>
                </a:lnTo>
                <a:lnTo>
                  <a:pt x="2457996" y="6858000"/>
                </a:lnTo>
                <a:lnTo>
                  <a:pt x="2569959" y="6223012"/>
                </a:lnTo>
                <a:close/>
              </a:path>
              <a:path w="9159875" h="6858000">
                <a:moveTo>
                  <a:pt x="2634932" y="6223012"/>
                </a:moveTo>
                <a:lnTo>
                  <a:pt x="2602433" y="6223012"/>
                </a:lnTo>
                <a:lnTo>
                  <a:pt x="2490470" y="6858000"/>
                </a:lnTo>
                <a:lnTo>
                  <a:pt x="2522969" y="6858000"/>
                </a:lnTo>
                <a:lnTo>
                  <a:pt x="2634932" y="6223012"/>
                </a:lnTo>
                <a:close/>
              </a:path>
              <a:path w="9159875" h="6858000">
                <a:moveTo>
                  <a:pt x="2699918" y="6223012"/>
                </a:moveTo>
                <a:lnTo>
                  <a:pt x="2667431" y="6223012"/>
                </a:lnTo>
                <a:lnTo>
                  <a:pt x="2555468" y="6858000"/>
                </a:lnTo>
                <a:lnTo>
                  <a:pt x="2587955" y="6858000"/>
                </a:lnTo>
                <a:lnTo>
                  <a:pt x="2699918" y="6223012"/>
                </a:lnTo>
                <a:close/>
              </a:path>
              <a:path w="9159875" h="6858000">
                <a:moveTo>
                  <a:pt x="7512190" y="0"/>
                </a:moveTo>
                <a:lnTo>
                  <a:pt x="7479703" y="0"/>
                </a:lnTo>
                <a:lnTo>
                  <a:pt x="7306221" y="983945"/>
                </a:lnTo>
                <a:lnTo>
                  <a:pt x="7338708" y="983945"/>
                </a:lnTo>
                <a:lnTo>
                  <a:pt x="7512190" y="0"/>
                </a:lnTo>
                <a:close/>
              </a:path>
              <a:path w="9159875" h="6858000">
                <a:moveTo>
                  <a:pt x="7577175" y="0"/>
                </a:moveTo>
                <a:lnTo>
                  <a:pt x="7544689" y="0"/>
                </a:lnTo>
                <a:lnTo>
                  <a:pt x="7371207" y="983945"/>
                </a:lnTo>
                <a:lnTo>
                  <a:pt x="7403693" y="983945"/>
                </a:lnTo>
                <a:lnTo>
                  <a:pt x="7577175" y="0"/>
                </a:lnTo>
                <a:close/>
              </a:path>
              <a:path w="9159875" h="6858000">
                <a:moveTo>
                  <a:pt x="7642161" y="0"/>
                </a:moveTo>
                <a:lnTo>
                  <a:pt x="7609662" y="0"/>
                </a:lnTo>
                <a:lnTo>
                  <a:pt x="7436180" y="983945"/>
                </a:lnTo>
                <a:lnTo>
                  <a:pt x="7468679" y="983945"/>
                </a:lnTo>
                <a:lnTo>
                  <a:pt x="7642161" y="0"/>
                </a:lnTo>
                <a:close/>
              </a:path>
              <a:path w="9159875" h="6858000">
                <a:moveTo>
                  <a:pt x="7707135" y="0"/>
                </a:moveTo>
                <a:lnTo>
                  <a:pt x="7674661" y="0"/>
                </a:lnTo>
                <a:lnTo>
                  <a:pt x="7501179" y="983945"/>
                </a:lnTo>
                <a:lnTo>
                  <a:pt x="7533653" y="983945"/>
                </a:lnTo>
                <a:lnTo>
                  <a:pt x="7707135" y="0"/>
                </a:lnTo>
                <a:close/>
              </a:path>
              <a:path w="9159875" h="6858000">
                <a:moveTo>
                  <a:pt x="7772120" y="0"/>
                </a:moveTo>
                <a:lnTo>
                  <a:pt x="7739634" y="0"/>
                </a:lnTo>
                <a:lnTo>
                  <a:pt x="7566152" y="983945"/>
                </a:lnTo>
                <a:lnTo>
                  <a:pt x="7598638" y="983945"/>
                </a:lnTo>
                <a:lnTo>
                  <a:pt x="7772120" y="0"/>
                </a:lnTo>
                <a:close/>
              </a:path>
              <a:path w="9159875" h="6858000">
                <a:moveTo>
                  <a:pt x="7837106" y="0"/>
                </a:moveTo>
                <a:lnTo>
                  <a:pt x="7804607" y="0"/>
                </a:lnTo>
                <a:lnTo>
                  <a:pt x="7631125" y="983945"/>
                </a:lnTo>
                <a:lnTo>
                  <a:pt x="7663624" y="983945"/>
                </a:lnTo>
                <a:lnTo>
                  <a:pt x="7837106" y="0"/>
                </a:lnTo>
                <a:close/>
              </a:path>
              <a:path w="9159875" h="6858000">
                <a:moveTo>
                  <a:pt x="7902092" y="0"/>
                </a:moveTo>
                <a:lnTo>
                  <a:pt x="7869606" y="0"/>
                </a:lnTo>
                <a:lnTo>
                  <a:pt x="7696124" y="983945"/>
                </a:lnTo>
                <a:lnTo>
                  <a:pt x="7728610" y="983945"/>
                </a:lnTo>
                <a:lnTo>
                  <a:pt x="7902092" y="0"/>
                </a:lnTo>
                <a:close/>
              </a:path>
              <a:path w="9159875" h="6858000">
                <a:moveTo>
                  <a:pt x="7967065" y="0"/>
                </a:moveTo>
                <a:lnTo>
                  <a:pt x="7934566" y="0"/>
                </a:lnTo>
                <a:lnTo>
                  <a:pt x="7761084" y="983945"/>
                </a:lnTo>
                <a:lnTo>
                  <a:pt x="7793583" y="983945"/>
                </a:lnTo>
                <a:lnTo>
                  <a:pt x="7967065" y="0"/>
                </a:lnTo>
                <a:close/>
              </a:path>
              <a:path w="9159875" h="6858000">
                <a:moveTo>
                  <a:pt x="8032039" y="0"/>
                </a:moveTo>
                <a:lnTo>
                  <a:pt x="7999552" y="0"/>
                </a:lnTo>
                <a:lnTo>
                  <a:pt x="7826070" y="983945"/>
                </a:lnTo>
                <a:lnTo>
                  <a:pt x="7858557" y="983945"/>
                </a:lnTo>
                <a:lnTo>
                  <a:pt x="8032039" y="0"/>
                </a:lnTo>
                <a:close/>
              </a:path>
              <a:path w="9159875" h="6858000">
                <a:moveTo>
                  <a:pt x="8097025" y="0"/>
                </a:moveTo>
                <a:lnTo>
                  <a:pt x="8064525" y="0"/>
                </a:lnTo>
                <a:lnTo>
                  <a:pt x="7891043" y="983945"/>
                </a:lnTo>
                <a:lnTo>
                  <a:pt x="7923543" y="983945"/>
                </a:lnTo>
                <a:lnTo>
                  <a:pt x="8097025" y="0"/>
                </a:lnTo>
                <a:close/>
              </a:path>
              <a:path w="9159875" h="6858000">
                <a:moveTo>
                  <a:pt x="8162010" y="0"/>
                </a:moveTo>
                <a:lnTo>
                  <a:pt x="8129524" y="0"/>
                </a:lnTo>
                <a:lnTo>
                  <a:pt x="7956042" y="983945"/>
                </a:lnTo>
                <a:lnTo>
                  <a:pt x="7988528" y="983945"/>
                </a:lnTo>
                <a:lnTo>
                  <a:pt x="8162010" y="0"/>
                </a:lnTo>
                <a:close/>
              </a:path>
              <a:path w="9159875" h="6858000">
                <a:moveTo>
                  <a:pt x="8226984" y="0"/>
                </a:moveTo>
                <a:lnTo>
                  <a:pt x="8194497" y="0"/>
                </a:lnTo>
                <a:lnTo>
                  <a:pt x="8021015" y="983945"/>
                </a:lnTo>
                <a:lnTo>
                  <a:pt x="8053502" y="983945"/>
                </a:lnTo>
                <a:lnTo>
                  <a:pt x="8226984" y="0"/>
                </a:lnTo>
                <a:close/>
              </a:path>
              <a:path w="9159875" h="6858000">
                <a:moveTo>
                  <a:pt x="8291982" y="0"/>
                </a:moveTo>
                <a:lnTo>
                  <a:pt x="8259483" y="0"/>
                </a:lnTo>
                <a:lnTo>
                  <a:pt x="8086001" y="983945"/>
                </a:lnTo>
                <a:lnTo>
                  <a:pt x="8118500" y="983945"/>
                </a:lnTo>
                <a:lnTo>
                  <a:pt x="8291982" y="0"/>
                </a:lnTo>
                <a:close/>
              </a:path>
              <a:path w="9159875" h="6858000">
                <a:moveTo>
                  <a:pt x="8356943" y="0"/>
                </a:moveTo>
                <a:lnTo>
                  <a:pt x="8324443" y="0"/>
                </a:lnTo>
                <a:lnTo>
                  <a:pt x="8150961" y="983945"/>
                </a:lnTo>
                <a:lnTo>
                  <a:pt x="8183461" y="983945"/>
                </a:lnTo>
                <a:lnTo>
                  <a:pt x="8356943" y="0"/>
                </a:lnTo>
                <a:close/>
              </a:path>
              <a:path w="9159875" h="6858000">
                <a:moveTo>
                  <a:pt x="8421916" y="0"/>
                </a:moveTo>
                <a:lnTo>
                  <a:pt x="8389442" y="0"/>
                </a:lnTo>
                <a:lnTo>
                  <a:pt x="8215960" y="983945"/>
                </a:lnTo>
                <a:lnTo>
                  <a:pt x="8248447" y="983945"/>
                </a:lnTo>
                <a:lnTo>
                  <a:pt x="8421916" y="0"/>
                </a:lnTo>
                <a:close/>
              </a:path>
              <a:path w="9159875" h="6858000">
                <a:moveTo>
                  <a:pt x="8486915" y="0"/>
                </a:moveTo>
                <a:lnTo>
                  <a:pt x="8454428" y="0"/>
                </a:lnTo>
                <a:lnTo>
                  <a:pt x="8280946" y="983945"/>
                </a:lnTo>
                <a:lnTo>
                  <a:pt x="8313433" y="983945"/>
                </a:lnTo>
                <a:lnTo>
                  <a:pt x="8486915" y="0"/>
                </a:lnTo>
                <a:close/>
              </a:path>
              <a:path w="9159875" h="6858000">
                <a:moveTo>
                  <a:pt x="8551888" y="0"/>
                </a:moveTo>
                <a:lnTo>
                  <a:pt x="8519389" y="0"/>
                </a:lnTo>
                <a:lnTo>
                  <a:pt x="8345906" y="983945"/>
                </a:lnTo>
                <a:lnTo>
                  <a:pt x="8378406" y="983945"/>
                </a:lnTo>
                <a:lnTo>
                  <a:pt x="8551888" y="0"/>
                </a:lnTo>
                <a:close/>
              </a:path>
              <a:path w="9159875" h="6858000">
                <a:moveTo>
                  <a:pt x="8616874" y="0"/>
                </a:moveTo>
                <a:lnTo>
                  <a:pt x="8584374" y="0"/>
                </a:lnTo>
                <a:lnTo>
                  <a:pt x="8410892" y="983945"/>
                </a:lnTo>
                <a:lnTo>
                  <a:pt x="8443392" y="983945"/>
                </a:lnTo>
                <a:lnTo>
                  <a:pt x="8616874" y="0"/>
                </a:lnTo>
                <a:close/>
              </a:path>
              <a:path w="9159875" h="6858000">
                <a:moveTo>
                  <a:pt x="8681847" y="0"/>
                </a:moveTo>
                <a:lnTo>
                  <a:pt x="8649360" y="0"/>
                </a:lnTo>
                <a:lnTo>
                  <a:pt x="8475878" y="983945"/>
                </a:lnTo>
                <a:lnTo>
                  <a:pt x="8508365" y="983945"/>
                </a:lnTo>
                <a:lnTo>
                  <a:pt x="8681847" y="0"/>
                </a:lnTo>
                <a:close/>
              </a:path>
              <a:path w="9159875" h="6858000">
                <a:moveTo>
                  <a:pt x="8746820" y="0"/>
                </a:moveTo>
                <a:lnTo>
                  <a:pt x="8714346" y="0"/>
                </a:lnTo>
                <a:lnTo>
                  <a:pt x="8540864" y="983945"/>
                </a:lnTo>
                <a:lnTo>
                  <a:pt x="8573338" y="983945"/>
                </a:lnTo>
                <a:lnTo>
                  <a:pt x="8746820" y="0"/>
                </a:lnTo>
                <a:close/>
              </a:path>
              <a:path w="9159875" h="6858000">
                <a:moveTo>
                  <a:pt x="8811819" y="0"/>
                </a:moveTo>
                <a:lnTo>
                  <a:pt x="8779319" y="0"/>
                </a:lnTo>
                <a:lnTo>
                  <a:pt x="8605837" y="983945"/>
                </a:lnTo>
                <a:lnTo>
                  <a:pt x="8638337" y="983945"/>
                </a:lnTo>
                <a:lnTo>
                  <a:pt x="8811819" y="0"/>
                </a:lnTo>
                <a:close/>
              </a:path>
              <a:path w="9159875" h="6858000">
                <a:moveTo>
                  <a:pt x="8876792" y="0"/>
                </a:moveTo>
                <a:lnTo>
                  <a:pt x="8844305" y="0"/>
                </a:lnTo>
                <a:lnTo>
                  <a:pt x="8670823" y="983945"/>
                </a:lnTo>
                <a:lnTo>
                  <a:pt x="8703310" y="983945"/>
                </a:lnTo>
                <a:lnTo>
                  <a:pt x="8876792" y="0"/>
                </a:lnTo>
                <a:close/>
              </a:path>
              <a:path w="9159875" h="6858000">
                <a:moveTo>
                  <a:pt x="8941765" y="0"/>
                </a:moveTo>
                <a:lnTo>
                  <a:pt x="8909291" y="0"/>
                </a:lnTo>
                <a:lnTo>
                  <a:pt x="8735809" y="983945"/>
                </a:lnTo>
                <a:lnTo>
                  <a:pt x="8768283" y="983945"/>
                </a:lnTo>
                <a:lnTo>
                  <a:pt x="8941765" y="0"/>
                </a:lnTo>
                <a:close/>
              </a:path>
              <a:path w="9159875" h="6858000">
                <a:moveTo>
                  <a:pt x="9006751" y="0"/>
                </a:moveTo>
                <a:lnTo>
                  <a:pt x="8974252" y="0"/>
                </a:lnTo>
                <a:lnTo>
                  <a:pt x="8800770" y="983945"/>
                </a:lnTo>
                <a:lnTo>
                  <a:pt x="8833269" y="983945"/>
                </a:lnTo>
                <a:lnTo>
                  <a:pt x="9006751" y="0"/>
                </a:lnTo>
                <a:close/>
              </a:path>
              <a:path w="9159875" h="6858000">
                <a:moveTo>
                  <a:pt x="9071724" y="0"/>
                </a:moveTo>
                <a:lnTo>
                  <a:pt x="9039238" y="0"/>
                </a:lnTo>
                <a:lnTo>
                  <a:pt x="8865756" y="983945"/>
                </a:lnTo>
                <a:lnTo>
                  <a:pt x="8898242" y="983945"/>
                </a:lnTo>
                <a:lnTo>
                  <a:pt x="9071724" y="0"/>
                </a:lnTo>
                <a:close/>
              </a:path>
              <a:path w="9159875" h="6858000">
                <a:moveTo>
                  <a:pt x="9136710" y="0"/>
                </a:moveTo>
                <a:lnTo>
                  <a:pt x="9104224" y="0"/>
                </a:lnTo>
                <a:lnTo>
                  <a:pt x="8930742" y="983945"/>
                </a:lnTo>
                <a:lnTo>
                  <a:pt x="8963228" y="983945"/>
                </a:lnTo>
                <a:lnTo>
                  <a:pt x="9136710" y="0"/>
                </a:lnTo>
                <a:close/>
              </a:path>
              <a:path w="9159875" h="6858000">
                <a:moveTo>
                  <a:pt x="9159875" y="790041"/>
                </a:moveTo>
                <a:lnTo>
                  <a:pt x="9125687" y="983945"/>
                </a:lnTo>
                <a:lnTo>
                  <a:pt x="9158186" y="983945"/>
                </a:lnTo>
                <a:lnTo>
                  <a:pt x="9159875" y="974344"/>
                </a:lnTo>
                <a:lnTo>
                  <a:pt x="9159875" y="790041"/>
                </a:lnTo>
                <a:close/>
              </a:path>
              <a:path w="9159875" h="6858000">
                <a:moveTo>
                  <a:pt x="9159875" y="421474"/>
                </a:moveTo>
                <a:lnTo>
                  <a:pt x="9060701" y="983945"/>
                </a:lnTo>
                <a:lnTo>
                  <a:pt x="9093187" y="983945"/>
                </a:lnTo>
                <a:lnTo>
                  <a:pt x="9159875" y="605726"/>
                </a:lnTo>
                <a:lnTo>
                  <a:pt x="9159875" y="421474"/>
                </a:lnTo>
                <a:close/>
              </a:path>
              <a:path w="9159875" h="6858000">
                <a:moveTo>
                  <a:pt x="9159875" y="52857"/>
                </a:moveTo>
                <a:lnTo>
                  <a:pt x="8995715" y="983945"/>
                </a:lnTo>
                <a:lnTo>
                  <a:pt x="9028214" y="983945"/>
                </a:lnTo>
                <a:lnTo>
                  <a:pt x="9159875" y="237210"/>
                </a:lnTo>
                <a:lnTo>
                  <a:pt x="9159875" y="52857"/>
                </a:lnTo>
                <a:close/>
              </a:path>
            </a:pathLst>
          </a:custGeom>
          <a:solidFill>
            <a:srgbClr val="FFE005"/>
          </a:solidFill>
        </p:spPr>
        <p:txBody>
          <a:bodyPr wrap="square" lIns="0" tIns="0" rIns="0" bIns="0" rtlCol="0"/>
          <a:lstStyle/>
          <a:p>
            <a:pPr defTabSz="816011"/>
            <a:endParaRPr sz="1600" dirty="0">
              <a:solidFill>
                <a:prstClr val="black"/>
              </a:solidFill>
            </a:endParaRPr>
          </a:p>
        </p:txBody>
      </p:sp>
      <p:sp>
        <p:nvSpPr>
          <p:cNvPr id="19" name="bg object 19"/>
          <p:cNvSpPr/>
          <p:nvPr/>
        </p:nvSpPr>
        <p:spPr>
          <a:xfrm>
            <a:off x="2551924" y="4671581"/>
            <a:ext cx="4686776" cy="476691"/>
          </a:xfrm>
          <a:custGeom>
            <a:avLst/>
            <a:gdLst/>
            <a:ahLst/>
            <a:cxnLst/>
            <a:rect l="l" t="t" r="r" b="b"/>
            <a:pathLst>
              <a:path w="4693284" h="635000">
                <a:moveTo>
                  <a:pt x="144449" y="0"/>
                </a:moveTo>
                <a:lnTo>
                  <a:pt x="111963" y="0"/>
                </a:lnTo>
                <a:lnTo>
                  <a:pt x="0" y="634987"/>
                </a:lnTo>
                <a:lnTo>
                  <a:pt x="32486" y="634987"/>
                </a:lnTo>
                <a:lnTo>
                  <a:pt x="144449" y="0"/>
                </a:lnTo>
                <a:close/>
              </a:path>
              <a:path w="4693284" h="635000">
                <a:moveTo>
                  <a:pt x="209423" y="0"/>
                </a:moveTo>
                <a:lnTo>
                  <a:pt x="176936" y="0"/>
                </a:lnTo>
                <a:lnTo>
                  <a:pt x="64973" y="634987"/>
                </a:lnTo>
                <a:lnTo>
                  <a:pt x="97459" y="634987"/>
                </a:lnTo>
                <a:lnTo>
                  <a:pt x="209423" y="0"/>
                </a:lnTo>
                <a:close/>
              </a:path>
              <a:path w="4693284" h="635000">
                <a:moveTo>
                  <a:pt x="274408" y="0"/>
                </a:moveTo>
                <a:lnTo>
                  <a:pt x="241922" y="0"/>
                </a:lnTo>
                <a:lnTo>
                  <a:pt x="129959" y="634987"/>
                </a:lnTo>
                <a:lnTo>
                  <a:pt x="162445" y="634987"/>
                </a:lnTo>
                <a:lnTo>
                  <a:pt x="274408" y="0"/>
                </a:lnTo>
                <a:close/>
              </a:path>
              <a:path w="4693284" h="635000">
                <a:moveTo>
                  <a:pt x="339382" y="0"/>
                </a:moveTo>
                <a:lnTo>
                  <a:pt x="306895" y="0"/>
                </a:lnTo>
                <a:lnTo>
                  <a:pt x="194932" y="634987"/>
                </a:lnTo>
                <a:lnTo>
                  <a:pt x="227431" y="634987"/>
                </a:lnTo>
                <a:lnTo>
                  <a:pt x="339382" y="0"/>
                </a:lnTo>
                <a:close/>
              </a:path>
              <a:path w="4693284" h="635000">
                <a:moveTo>
                  <a:pt x="404368" y="0"/>
                </a:moveTo>
                <a:lnTo>
                  <a:pt x="371868" y="0"/>
                </a:lnTo>
                <a:lnTo>
                  <a:pt x="259905" y="634987"/>
                </a:lnTo>
                <a:lnTo>
                  <a:pt x="292404" y="634987"/>
                </a:lnTo>
                <a:lnTo>
                  <a:pt x="404368" y="0"/>
                </a:lnTo>
                <a:close/>
              </a:path>
              <a:path w="4693284" h="635000">
                <a:moveTo>
                  <a:pt x="469353" y="0"/>
                </a:moveTo>
                <a:lnTo>
                  <a:pt x="436867" y="0"/>
                </a:lnTo>
                <a:lnTo>
                  <a:pt x="324904" y="634987"/>
                </a:lnTo>
                <a:lnTo>
                  <a:pt x="357390" y="634987"/>
                </a:lnTo>
                <a:lnTo>
                  <a:pt x="469353" y="0"/>
                </a:lnTo>
                <a:close/>
              </a:path>
              <a:path w="4693284" h="635000">
                <a:moveTo>
                  <a:pt x="534327" y="0"/>
                </a:moveTo>
                <a:lnTo>
                  <a:pt x="501840" y="0"/>
                </a:lnTo>
                <a:lnTo>
                  <a:pt x="389877" y="634987"/>
                </a:lnTo>
                <a:lnTo>
                  <a:pt x="422376" y="634987"/>
                </a:lnTo>
                <a:lnTo>
                  <a:pt x="534327" y="0"/>
                </a:lnTo>
                <a:close/>
              </a:path>
              <a:path w="4693284" h="635000">
                <a:moveTo>
                  <a:pt x="599300" y="0"/>
                </a:moveTo>
                <a:lnTo>
                  <a:pt x="566826" y="0"/>
                </a:lnTo>
                <a:lnTo>
                  <a:pt x="454863" y="634987"/>
                </a:lnTo>
                <a:lnTo>
                  <a:pt x="487337" y="634987"/>
                </a:lnTo>
                <a:lnTo>
                  <a:pt x="599300" y="0"/>
                </a:lnTo>
                <a:close/>
              </a:path>
              <a:path w="4693284" h="635000">
                <a:moveTo>
                  <a:pt x="664286" y="0"/>
                </a:moveTo>
                <a:lnTo>
                  <a:pt x="631799" y="0"/>
                </a:lnTo>
                <a:lnTo>
                  <a:pt x="519836" y="634987"/>
                </a:lnTo>
                <a:lnTo>
                  <a:pt x="552335" y="634987"/>
                </a:lnTo>
                <a:lnTo>
                  <a:pt x="664286" y="0"/>
                </a:lnTo>
                <a:close/>
              </a:path>
              <a:path w="4693284" h="635000">
                <a:moveTo>
                  <a:pt x="729272" y="0"/>
                </a:moveTo>
                <a:lnTo>
                  <a:pt x="696772" y="0"/>
                </a:lnTo>
                <a:lnTo>
                  <a:pt x="584809" y="634987"/>
                </a:lnTo>
                <a:lnTo>
                  <a:pt x="617308" y="634987"/>
                </a:lnTo>
                <a:lnTo>
                  <a:pt x="729272" y="0"/>
                </a:lnTo>
                <a:close/>
              </a:path>
              <a:path w="4693284" h="635000">
                <a:moveTo>
                  <a:pt x="794258" y="0"/>
                </a:moveTo>
                <a:lnTo>
                  <a:pt x="761771" y="0"/>
                </a:lnTo>
                <a:lnTo>
                  <a:pt x="649808" y="634987"/>
                </a:lnTo>
                <a:lnTo>
                  <a:pt x="682307" y="634987"/>
                </a:lnTo>
                <a:lnTo>
                  <a:pt x="794258" y="0"/>
                </a:lnTo>
                <a:close/>
              </a:path>
              <a:path w="4693284" h="635000">
                <a:moveTo>
                  <a:pt x="859231" y="0"/>
                </a:moveTo>
                <a:lnTo>
                  <a:pt x="826731" y="0"/>
                </a:lnTo>
                <a:lnTo>
                  <a:pt x="714768" y="634987"/>
                </a:lnTo>
                <a:lnTo>
                  <a:pt x="747280" y="634987"/>
                </a:lnTo>
                <a:lnTo>
                  <a:pt x="859231" y="0"/>
                </a:lnTo>
                <a:close/>
              </a:path>
              <a:path w="4693284" h="635000">
                <a:moveTo>
                  <a:pt x="924217" y="0"/>
                </a:moveTo>
                <a:lnTo>
                  <a:pt x="891730" y="0"/>
                </a:lnTo>
                <a:lnTo>
                  <a:pt x="779767" y="634987"/>
                </a:lnTo>
                <a:lnTo>
                  <a:pt x="812253" y="634987"/>
                </a:lnTo>
                <a:lnTo>
                  <a:pt x="924217" y="0"/>
                </a:lnTo>
                <a:close/>
              </a:path>
              <a:path w="4693284" h="635000">
                <a:moveTo>
                  <a:pt x="989190" y="0"/>
                </a:moveTo>
                <a:lnTo>
                  <a:pt x="956703" y="0"/>
                </a:lnTo>
                <a:lnTo>
                  <a:pt x="844740" y="634987"/>
                </a:lnTo>
                <a:lnTo>
                  <a:pt x="877227" y="634987"/>
                </a:lnTo>
                <a:lnTo>
                  <a:pt x="989190" y="0"/>
                </a:lnTo>
                <a:close/>
              </a:path>
              <a:path w="4693284" h="635000">
                <a:moveTo>
                  <a:pt x="1054163" y="0"/>
                </a:moveTo>
                <a:lnTo>
                  <a:pt x="1021676" y="0"/>
                </a:lnTo>
                <a:lnTo>
                  <a:pt x="909713" y="634987"/>
                </a:lnTo>
                <a:lnTo>
                  <a:pt x="942200" y="634987"/>
                </a:lnTo>
                <a:lnTo>
                  <a:pt x="1054163" y="0"/>
                </a:lnTo>
                <a:close/>
              </a:path>
              <a:path w="4693284" h="635000">
                <a:moveTo>
                  <a:pt x="1119162" y="0"/>
                </a:moveTo>
                <a:lnTo>
                  <a:pt x="1086675" y="0"/>
                </a:lnTo>
                <a:lnTo>
                  <a:pt x="974712" y="634987"/>
                </a:lnTo>
                <a:lnTo>
                  <a:pt x="1007198" y="634987"/>
                </a:lnTo>
                <a:lnTo>
                  <a:pt x="1119162" y="0"/>
                </a:lnTo>
                <a:close/>
              </a:path>
              <a:path w="4693284" h="635000">
                <a:moveTo>
                  <a:pt x="1184135" y="0"/>
                </a:moveTo>
                <a:lnTo>
                  <a:pt x="1151636" y="0"/>
                </a:lnTo>
                <a:lnTo>
                  <a:pt x="1039672" y="634987"/>
                </a:lnTo>
                <a:lnTo>
                  <a:pt x="1072172" y="634987"/>
                </a:lnTo>
                <a:lnTo>
                  <a:pt x="1184135" y="0"/>
                </a:lnTo>
                <a:close/>
              </a:path>
              <a:path w="4693284" h="635000">
                <a:moveTo>
                  <a:pt x="1249108" y="0"/>
                </a:moveTo>
                <a:lnTo>
                  <a:pt x="1216621" y="0"/>
                </a:lnTo>
                <a:lnTo>
                  <a:pt x="1104658" y="634987"/>
                </a:lnTo>
                <a:lnTo>
                  <a:pt x="1137145" y="634987"/>
                </a:lnTo>
                <a:lnTo>
                  <a:pt x="1249108" y="0"/>
                </a:lnTo>
                <a:close/>
              </a:path>
              <a:path w="4693284" h="635000">
                <a:moveTo>
                  <a:pt x="1314094" y="0"/>
                </a:moveTo>
                <a:lnTo>
                  <a:pt x="1281595" y="0"/>
                </a:lnTo>
                <a:lnTo>
                  <a:pt x="1169631" y="634987"/>
                </a:lnTo>
                <a:lnTo>
                  <a:pt x="1202143" y="634987"/>
                </a:lnTo>
                <a:lnTo>
                  <a:pt x="1314094" y="0"/>
                </a:lnTo>
                <a:close/>
              </a:path>
              <a:path w="4693284" h="635000">
                <a:moveTo>
                  <a:pt x="1379080" y="0"/>
                </a:moveTo>
                <a:lnTo>
                  <a:pt x="1346593" y="0"/>
                </a:lnTo>
                <a:lnTo>
                  <a:pt x="1234630" y="634987"/>
                </a:lnTo>
                <a:lnTo>
                  <a:pt x="1267129" y="634987"/>
                </a:lnTo>
                <a:lnTo>
                  <a:pt x="1379080" y="0"/>
                </a:lnTo>
                <a:close/>
              </a:path>
              <a:path w="4693284" h="635000">
                <a:moveTo>
                  <a:pt x="1444053" y="0"/>
                </a:moveTo>
                <a:lnTo>
                  <a:pt x="1411579" y="0"/>
                </a:lnTo>
                <a:lnTo>
                  <a:pt x="1299616" y="634987"/>
                </a:lnTo>
                <a:lnTo>
                  <a:pt x="1332103" y="634987"/>
                </a:lnTo>
                <a:lnTo>
                  <a:pt x="1444053" y="0"/>
                </a:lnTo>
                <a:close/>
              </a:path>
              <a:path w="4693284" h="635000">
                <a:moveTo>
                  <a:pt x="1509039" y="0"/>
                </a:moveTo>
                <a:lnTo>
                  <a:pt x="1476540" y="0"/>
                </a:lnTo>
                <a:lnTo>
                  <a:pt x="1364576" y="634987"/>
                </a:lnTo>
                <a:lnTo>
                  <a:pt x="1397076" y="634987"/>
                </a:lnTo>
                <a:lnTo>
                  <a:pt x="1509039" y="0"/>
                </a:lnTo>
                <a:close/>
              </a:path>
              <a:path w="4693284" h="635000">
                <a:moveTo>
                  <a:pt x="1574012" y="0"/>
                </a:moveTo>
                <a:lnTo>
                  <a:pt x="1541526" y="0"/>
                </a:lnTo>
                <a:lnTo>
                  <a:pt x="1429562" y="634987"/>
                </a:lnTo>
                <a:lnTo>
                  <a:pt x="1462062" y="634987"/>
                </a:lnTo>
                <a:lnTo>
                  <a:pt x="1574012" y="0"/>
                </a:lnTo>
                <a:close/>
              </a:path>
              <a:path w="4693284" h="635000">
                <a:moveTo>
                  <a:pt x="1638985" y="0"/>
                </a:moveTo>
                <a:lnTo>
                  <a:pt x="1606511" y="0"/>
                </a:lnTo>
                <a:lnTo>
                  <a:pt x="1494548" y="634987"/>
                </a:lnTo>
                <a:lnTo>
                  <a:pt x="1527035" y="634987"/>
                </a:lnTo>
                <a:lnTo>
                  <a:pt x="1638985" y="0"/>
                </a:lnTo>
                <a:close/>
              </a:path>
              <a:path w="4693284" h="635000">
                <a:moveTo>
                  <a:pt x="1703984" y="0"/>
                </a:moveTo>
                <a:lnTo>
                  <a:pt x="1671497" y="0"/>
                </a:lnTo>
                <a:lnTo>
                  <a:pt x="1559534" y="634987"/>
                </a:lnTo>
                <a:lnTo>
                  <a:pt x="1592021" y="634987"/>
                </a:lnTo>
                <a:lnTo>
                  <a:pt x="1703984" y="0"/>
                </a:lnTo>
                <a:close/>
              </a:path>
              <a:path w="4693284" h="635000">
                <a:moveTo>
                  <a:pt x="1768957" y="0"/>
                </a:moveTo>
                <a:lnTo>
                  <a:pt x="1736471" y="0"/>
                </a:lnTo>
                <a:lnTo>
                  <a:pt x="1624507" y="634987"/>
                </a:lnTo>
                <a:lnTo>
                  <a:pt x="1657007" y="634987"/>
                </a:lnTo>
                <a:lnTo>
                  <a:pt x="1768957" y="0"/>
                </a:lnTo>
                <a:close/>
              </a:path>
              <a:path w="4693284" h="635000">
                <a:moveTo>
                  <a:pt x="1833943" y="0"/>
                </a:moveTo>
                <a:lnTo>
                  <a:pt x="1801456" y="0"/>
                </a:lnTo>
                <a:lnTo>
                  <a:pt x="1689493" y="634987"/>
                </a:lnTo>
                <a:lnTo>
                  <a:pt x="1721980" y="634987"/>
                </a:lnTo>
                <a:lnTo>
                  <a:pt x="1833943" y="0"/>
                </a:lnTo>
                <a:close/>
              </a:path>
              <a:path w="4693284" h="635000">
                <a:moveTo>
                  <a:pt x="1898916" y="0"/>
                </a:moveTo>
                <a:lnTo>
                  <a:pt x="1866430" y="0"/>
                </a:lnTo>
                <a:lnTo>
                  <a:pt x="1754466" y="634987"/>
                </a:lnTo>
                <a:lnTo>
                  <a:pt x="1786953" y="634987"/>
                </a:lnTo>
                <a:lnTo>
                  <a:pt x="1898916" y="0"/>
                </a:lnTo>
                <a:close/>
              </a:path>
              <a:path w="4693284" h="635000">
                <a:moveTo>
                  <a:pt x="1963902" y="0"/>
                </a:moveTo>
                <a:lnTo>
                  <a:pt x="1931416" y="0"/>
                </a:lnTo>
                <a:lnTo>
                  <a:pt x="1819452" y="634987"/>
                </a:lnTo>
                <a:lnTo>
                  <a:pt x="1851939" y="634987"/>
                </a:lnTo>
                <a:lnTo>
                  <a:pt x="1963902" y="0"/>
                </a:lnTo>
                <a:close/>
              </a:path>
              <a:path w="4693284" h="635000">
                <a:moveTo>
                  <a:pt x="2028888" y="0"/>
                </a:moveTo>
                <a:lnTo>
                  <a:pt x="1996401" y="0"/>
                </a:lnTo>
                <a:lnTo>
                  <a:pt x="1884438" y="634987"/>
                </a:lnTo>
                <a:lnTo>
                  <a:pt x="1916938" y="634987"/>
                </a:lnTo>
                <a:lnTo>
                  <a:pt x="2028888" y="0"/>
                </a:lnTo>
                <a:close/>
              </a:path>
              <a:path w="4693284" h="635000">
                <a:moveTo>
                  <a:pt x="2093861" y="0"/>
                </a:moveTo>
                <a:lnTo>
                  <a:pt x="2061362" y="0"/>
                </a:lnTo>
                <a:lnTo>
                  <a:pt x="1949399" y="634987"/>
                </a:lnTo>
                <a:lnTo>
                  <a:pt x="1981898" y="634987"/>
                </a:lnTo>
                <a:lnTo>
                  <a:pt x="2093861" y="0"/>
                </a:lnTo>
                <a:close/>
              </a:path>
              <a:path w="4693284" h="635000">
                <a:moveTo>
                  <a:pt x="2158835" y="0"/>
                </a:moveTo>
                <a:lnTo>
                  <a:pt x="2126361" y="0"/>
                </a:lnTo>
                <a:lnTo>
                  <a:pt x="2014397" y="634987"/>
                </a:lnTo>
                <a:lnTo>
                  <a:pt x="2046871" y="634987"/>
                </a:lnTo>
                <a:lnTo>
                  <a:pt x="2158835" y="0"/>
                </a:lnTo>
                <a:close/>
              </a:path>
              <a:path w="4693284" h="635000">
                <a:moveTo>
                  <a:pt x="2223820" y="0"/>
                </a:moveTo>
                <a:lnTo>
                  <a:pt x="2191334" y="0"/>
                </a:lnTo>
                <a:lnTo>
                  <a:pt x="2079371" y="634987"/>
                </a:lnTo>
                <a:lnTo>
                  <a:pt x="2111870" y="634987"/>
                </a:lnTo>
                <a:lnTo>
                  <a:pt x="2223820" y="0"/>
                </a:lnTo>
                <a:close/>
              </a:path>
              <a:path w="4693284" h="635000">
                <a:moveTo>
                  <a:pt x="2288806" y="0"/>
                </a:moveTo>
                <a:lnTo>
                  <a:pt x="2256320" y="0"/>
                </a:lnTo>
                <a:lnTo>
                  <a:pt x="2144357" y="634987"/>
                </a:lnTo>
                <a:lnTo>
                  <a:pt x="2176843" y="634987"/>
                </a:lnTo>
                <a:lnTo>
                  <a:pt x="2288806" y="0"/>
                </a:lnTo>
                <a:close/>
              </a:path>
              <a:path w="4693284" h="635000">
                <a:moveTo>
                  <a:pt x="2353792" y="0"/>
                </a:moveTo>
                <a:lnTo>
                  <a:pt x="2321306" y="0"/>
                </a:lnTo>
                <a:lnTo>
                  <a:pt x="2209342" y="634987"/>
                </a:lnTo>
                <a:lnTo>
                  <a:pt x="2241842" y="634987"/>
                </a:lnTo>
                <a:lnTo>
                  <a:pt x="2353792" y="0"/>
                </a:lnTo>
                <a:close/>
              </a:path>
              <a:path w="4693284" h="635000">
                <a:moveTo>
                  <a:pt x="2418765" y="0"/>
                </a:moveTo>
                <a:lnTo>
                  <a:pt x="2386266" y="0"/>
                </a:lnTo>
                <a:lnTo>
                  <a:pt x="2274303" y="634987"/>
                </a:lnTo>
                <a:lnTo>
                  <a:pt x="2306815" y="634987"/>
                </a:lnTo>
                <a:lnTo>
                  <a:pt x="2418765" y="0"/>
                </a:lnTo>
                <a:close/>
              </a:path>
              <a:path w="4693284" h="635000">
                <a:moveTo>
                  <a:pt x="2483739" y="0"/>
                </a:moveTo>
                <a:lnTo>
                  <a:pt x="2451265" y="0"/>
                </a:lnTo>
                <a:lnTo>
                  <a:pt x="2339302" y="634987"/>
                </a:lnTo>
                <a:lnTo>
                  <a:pt x="2371775" y="634987"/>
                </a:lnTo>
                <a:lnTo>
                  <a:pt x="2483739" y="0"/>
                </a:lnTo>
                <a:close/>
              </a:path>
              <a:path w="4693284" h="635000">
                <a:moveTo>
                  <a:pt x="2548737" y="0"/>
                </a:moveTo>
                <a:lnTo>
                  <a:pt x="2516238" y="0"/>
                </a:lnTo>
                <a:lnTo>
                  <a:pt x="2404275" y="634987"/>
                </a:lnTo>
                <a:lnTo>
                  <a:pt x="2436774" y="634987"/>
                </a:lnTo>
                <a:lnTo>
                  <a:pt x="2548737" y="0"/>
                </a:lnTo>
                <a:close/>
              </a:path>
              <a:path w="4693284" h="635000">
                <a:moveTo>
                  <a:pt x="2613698" y="0"/>
                </a:moveTo>
                <a:lnTo>
                  <a:pt x="2581211" y="0"/>
                </a:lnTo>
                <a:lnTo>
                  <a:pt x="2469248" y="634987"/>
                </a:lnTo>
                <a:lnTo>
                  <a:pt x="2501747" y="634987"/>
                </a:lnTo>
                <a:lnTo>
                  <a:pt x="2613698" y="0"/>
                </a:lnTo>
                <a:close/>
              </a:path>
              <a:path w="4693284" h="635000">
                <a:moveTo>
                  <a:pt x="2678684" y="0"/>
                </a:moveTo>
                <a:lnTo>
                  <a:pt x="2646197" y="0"/>
                </a:lnTo>
                <a:lnTo>
                  <a:pt x="2534234" y="634987"/>
                </a:lnTo>
                <a:lnTo>
                  <a:pt x="2566720" y="634987"/>
                </a:lnTo>
                <a:lnTo>
                  <a:pt x="2678684" y="0"/>
                </a:lnTo>
                <a:close/>
              </a:path>
              <a:path w="4693284" h="635000">
                <a:moveTo>
                  <a:pt x="2743670" y="0"/>
                </a:moveTo>
                <a:lnTo>
                  <a:pt x="2711183" y="0"/>
                </a:lnTo>
                <a:lnTo>
                  <a:pt x="2599220" y="634987"/>
                </a:lnTo>
                <a:lnTo>
                  <a:pt x="2631719" y="634987"/>
                </a:lnTo>
                <a:lnTo>
                  <a:pt x="2743670" y="0"/>
                </a:lnTo>
                <a:close/>
              </a:path>
              <a:path w="4693284" h="635000">
                <a:moveTo>
                  <a:pt x="2808643" y="0"/>
                </a:moveTo>
                <a:lnTo>
                  <a:pt x="2776169" y="0"/>
                </a:lnTo>
                <a:lnTo>
                  <a:pt x="2664206" y="634987"/>
                </a:lnTo>
                <a:lnTo>
                  <a:pt x="2696692" y="634987"/>
                </a:lnTo>
                <a:lnTo>
                  <a:pt x="2808643" y="0"/>
                </a:lnTo>
                <a:close/>
              </a:path>
              <a:path w="4693284" h="635000">
                <a:moveTo>
                  <a:pt x="2873629" y="0"/>
                </a:moveTo>
                <a:lnTo>
                  <a:pt x="2841129" y="0"/>
                </a:lnTo>
                <a:lnTo>
                  <a:pt x="2729166" y="634987"/>
                </a:lnTo>
                <a:lnTo>
                  <a:pt x="2761665" y="634987"/>
                </a:lnTo>
                <a:lnTo>
                  <a:pt x="2873629" y="0"/>
                </a:lnTo>
                <a:close/>
              </a:path>
              <a:path w="4693284" h="635000">
                <a:moveTo>
                  <a:pt x="2938602" y="0"/>
                </a:moveTo>
                <a:lnTo>
                  <a:pt x="2906115" y="0"/>
                </a:lnTo>
                <a:lnTo>
                  <a:pt x="2794152" y="634987"/>
                </a:lnTo>
                <a:lnTo>
                  <a:pt x="2826639" y="634987"/>
                </a:lnTo>
                <a:lnTo>
                  <a:pt x="2938602" y="0"/>
                </a:lnTo>
                <a:close/>
              </a:path>
              <a:path w="4693284" h="635000">
                <a:moveTo>
                  <a:pt x="3003588" y="0"/>
                </a:moveTo>
                <a:lnTo>
                  <a:pt x="2971101" y="0"/>
                </a:lnTo>
                <a:lnTo>
                  <a:pt x="2859138" y="634987"/>
                </a:lnTo>
                <a:lnTo>
                  <a:pt x="2891625" y="634987"/>
                </a:lnTo>
                <a:lnTo>
                  <a:pt x="3003588" y="0"/>
                </a:lnTo>
                <a:close/>
              </a:path>
              <a:path w="4693284" h="635000">
                <a:moveTo>
                  <a:pt x="3068561" y="0"/>
                </a:moveTo>
                <a:lnTo>
                  <a:pt x="3036074" y="0"/>
                </a:lnTo>
                <a:lnTo>
                  <a:pt x="2924111" y="634987"/>
                </a:lnTo>
                <a:lnTo>
                  <a:pt x="2956610" y="634987"/>
                </a:lnTo>
                <a:lnTo>
                  <a:pt x="3068561" y="0"/>
                </a:lnTo>
                <a:close/>
              </a:path>
              <a:path w="4693284" h="635000">
                <a:moveTo>
                  <a:pt x="3133547" y="0"/>
                </a:moveTo>
                <a:lnTo>
                  <a:pt x="3101060" y="0"/>
                </a:lnTo>
                <a:lnTo>
                  <a:pt x="2989097" y="634987"/>
                </a:lnTo>
                <a:lnTo>
                  <a:pt x="3021596" y="634987"/>
                </a:lnTo>
                <a:lnTo>
                  <a:pt x="3133547" y="0"/>
                </a:lnTo>
                <a:close/>
              </a:path>
              <a:path w="4693284" h="635000">
                <a:moveTo>
                  <a:pt x="3198520" y="0"/>
                </a:moveTo>
                <a:lnTo>
                  <a:pt x="3166046" y="0"/>
                </a:lnTo>
                <a:lnTo>
                  <a:pt x="3054083" y="634987"/>
                </a:lnTo>
                <a:lnTo>
                  <a:pt x="3086557" y="634987"/>
                </a:lnTo>
                <a:lnTo>
                  <a:pt x="3198520" y="0"/>
                </a:lnTo>
                <a:close/>
              </a:path>
              <a:path w="4693284" h="635000">
                <a:moveTo>
                  <a:pt x="3263506" y="0"/>
                </a:moveTo>
                <a:lnTo>
                  <a:pt x="3231019" y="0"/>
                </a:lnTo>
                <a:lnTo>
                  <a:pt x="3119056" y="634987"/>
                </a:lnTo>
                <a:lnTo>
                  <a:pt x="3151543" y="634987"/>
                </a:lnTo>
                <a:lnTo>
                  <a:pt x="3263506" y="0"/>
                </a:lnTo>
                <a:close/>
              </a:path>
              <a:path w="4693284" h="635000">
                <a:moveTo>
                  <a:pt x="3328492" y="0"/>
                </a:moveTo>
                <a:lnTo>
                  <a:pt x="3296005" y="0"/>
                </a:lnTo>
                <a:lnTo>
                  <a:pt x="3184042" y="634987"/>
                </a:lnTo>
                <a:lnTo>
                  <a:pt x="3216529" y="634987"/>
                </a:lnTo>
                <a:lnTo>
                  <a:pt x="3328492" y="0"/>
                </a:lnTo>
                <a:close/>
              </a:path>
              <a:path w="4693284" h="635000">
                <a:moveTo>
                  <a:pt x="3393478" y="0"/>
                </a:moveTo>
                <a:lnTo>
                  <a:pt x="3360991" y="0"/>
                </a:lnTo>
                <a:lnTo>
                  <a:pt x="3249028" y="634987"/>
                </a:lnTo>
                <a:lnTo>
                  <a:pt x="3281515" y="634987"/>
                </a:lnTo>
                <a:lnTo>
                  <a:pt x="3393478" y="0"/>
                </a:lnTo>
                <a:close/>
              </a:path>
              <a:path w="4693284" h="635000">
                <a:moveTo>
                  <a:pt x="3458451" y="0"/>
                </a:moveTo>
                <a:lnTo>
                  <a:pt x="3425964" y="0"/>
                </a:lnTo>
                <a:lnTo>
                  <a:pt x="3314001" y="634987"/>
                </a:lnTo>
                <a:lnTo>
                  <a:pt x="3346488" y="634987"/>
                </a:lnTo>
                <a:lnTo>
                  <a:pt x="3458451" y="0"/>
                </a:lnTo>
                <a:close/>
              </a:path>
              <a:path w="4693284" h="635000">
                <a:moveTo>
                  <a:pt x="3523437" y="0"/>
                </a:moveTo>
                <a:lnTo>
                  <a:pt x="3490950" y="0"/>
                </a:lnTo>
                <a:lnTo>
                  <a:pt x="3378987" y="634987"/>
                </a:lnTo>
                <a:lnTo>
                  <a:pt x="3411474" y="634987"/>
                </a:lnTo>
                <a:lnTo>
                  <a:pt x="3523437" y="0"/>
                </a:lnTo>
                <a:close/>
              </a:path>
              <a:path w="4693284" h="635000">
                <a:moveTo>
                  <a:pt x="3588410" y="0"/>
                </a:moveTo>
                <a:lnTo>
                  <a:pt x="3555923" y="0"/>
                </a:lnTo>
                <a:lnTo>
                  <a:pt x="3443960" y="634987"/>
                </a:lnTo>
                <a:lnTo>
                  <a:pt x="3476460" y="634987"/>
                </a:lnTo>
                <a:lnTo>
                  <a:pt x="3588410" y="0"/>
                </a:lnTo>
                <a:close/>
              </a:path>
              <a:path w="4693284" h="635000">
                <a:moveTo>
                  <a:pt x="3653383" y="0"/>
                </a:moveTo>
                <a:lnTo>
                  <a:pt x="3620897" y="0"/>
                </a:lnTo>
                <a:lnTo>
                  <a:pt x="3508933" y="634987"/>
                </a:lnTo>
                <a:lnTo>
                  <a:pt x="3541420" y="634987"/>
                </a:lnTo>
                <a:lnTo>
                  <a:pt x="3653383" y="0"/>
                </a:lnTo>
                <a:close/>
              </a:path>
              <a:path w="4693284" h="635000">
                <a:moveTo>
                  <a:pt x="3718382" y="0"/>
                </a:moveTo>
                <a:lnTo>
                  <a:pt x="3685895" y="0"/>
                </a:lnTo>
                <a:lnTo>
                  <a:pt x="3573932" y="634987"/>
                </a:lnTo>
                <a:lnTo>
                  <a:pt x="3606419" y="634987"/>
                </a:lnTo>
                <a:lnTo>
                  <a:pt x="3718382" y="0"/>
                </a:lnTo>
                <a:close/>
              </a:path>
              <a:path w="4693284" h="635000">
                <a:moveTo>
                  <a:pt x="3783355" y="0"/>
                </a:moveTo>
                <a:lnTo>
                  <a:pt x="3750856" y="0"/>
                </a:lnTo>
                <a:lnTo>
                  <a:pt x="3638893" y="634987"/>
                </a:lnTo>
                <a:lnTo>
                  <a:pt x="3671392" y="634987"/>
                </a:lnTo>
                <a:lnTo>
                  <a:pt x="3783355" y="0"/>
                </a:lnTo>
                <a:close/>
              </a:path>
              <a:path w="4693284" h="635000">
                <a:moveTo>
                  <a:pt x="3848328" y="0"/>
                </a:moveTo>
                <a:lnTo>
                  <a:pt x="3815854" y="0"/>
                </a:lnTo>
                <a:lnTo>
                  <a:pt x="3703891" y="634987"/>
                </a:lnTo>
                <a:lnTo>
                  <a:pt x="3736365" y="634987"/>
                </a:lnTo>
                <a:lnTo>
                  <a:pt x="3848328" y="0"/>
                </a:lnTo>
                <a:close/>
              </a:path>
              <a:path w="4693284" h="635000">
                <a:moveTo>
                  <a:pt x="3913314" y="0"/>
                </a:moveTo>
                <a:lnTo>
                  <a:pt x="3880828" y="0"/>
                </a:lnTo>
                <a:lnTo>
                  <a:pt x="3768864" y="634987"/>
                </a:lnTo>
                <a:lnTo>
                  <a:pt x="3801351" y="634987"/>
                </a:lnTo>
                <a:lnTo>
                  <a:pt x="3913314" y="0"/>
                </a:lnTo>
                <a:close/>
              </a:path>
              <a:path w="4693284" h="635000">
                <a:moveTo>
                  <a:pt x="3978287" y="0"/>
                </a:moveTo>
                <a:lnTo>
                  <a:pt x="3945801" y="0"/>
                </a:lnTo>
                <a:lnTo>
                  <a:pt x="3833838" y="634987"/>
                </a:lnTo>
                <a:lnTo>
                  <a:pt x="3866337" y="634987"/>
                </a:lnTo>
                <a:lnTo>
                  <a:pt x="3978287" y="0"/>
                </a:lnTo>
                <a:close/>
              </a:path>
              <a:path w="4693284" h="635000">
                <a:moveTo>
                  <a:pt x="4043286" y="0"/>
                </a:moveTo>
                <a:lnTo>
                  <a:pt x="4010799" y="0"/>
                </a:lnTo>
                <a:lnTo>
                  <a:pt x="3898836" y="634987"/>
                </a:lnTo>
                <a:lnTo>
                  <a:pt x="3931323" y="634987"/>
                </a:lnTo>
                <a:lnTo>
                  <a:pt x="4043286" y="0"/>
                </a:lnTo>
                <a:close/>
              </a:path>
              <a:path w="4693284" h="635000">
                <a:moveTo>
                  <a:pt x="4108259" y="0"/>
                </a:moveTo>
                <a:lnTo>
                  <a:pt x="4075760" y="0"/>
                </a:lnTo>
                <a:lnTo>
                  <a:pt x="3963797" y="634987"/>
                </a:lnTo>
                <a:lnTo>
                  <a:pt x="3996296" y="634987"/>
                </a:lnTo>
                <a:lnTo>
                  <a:pt x="4108259" y="0"/>
                </a:lnTo>
                <a:close/>
              </a:path>
              <a:path w="4693284" h="635000">
                <a:moveTo>
                  <a:pt x="4173232" y="0"/>
                </a:moveTo>
                <a:lnTo>
                  <a:pt x="4140746" y="0"/>
                </a:lnTo>
                <a:lnTo>
                  <a:pt x="4028783" y="634987"/>
                </a:lnTo>
                <a:lnTo>
                  <a:pt x="4061269" y="634987"/>
                </a:lnTo>
                <a:lnTo>
                  <a:pt x="4173232" y="0"/>
                </a:lnTo>
                <a:close/>
              </a:path>
              <a:path w="4693284" h="635000">
                <a:moveTo>
                  <a:pt x="4238231" y="0"/>
                </a:moveTo>
                <a:lnTo>
                  <a:pt x="4205732" y="0"/>
                </a:lnTo>
                <a:lnTo>
                  <a:pt x="4093768" y="634987"/>
                </a:lnTo>
                <a:lnTo>
                  <a:pt x="4126268" y="634987"/>
                </a:lnTo>
                <a:lnTo>
                  <a:pt x="4238231" y="0"/>
                </a:lnTo>
                <a:close/>
              </a:path>
              <a:path w="4693284" h="635000">
                <a:moveTo>
                  <a:pt x="4303204" y="0"/>
                </a:moveTo>
                <a:lnTo>
                  <a:pt x="4270718" y="0"/>
                </a:lnTo>
                <a:lnTo>
                  <a:pt x="4158754" y="634987"/>
                </a:lnTo>
                <a:lnTo>
                  <a:pt x="4191241" y="634987"/>
                </a:lnTo>
                <a:lnTo>
                  <a:pt x="4303204" y="0"/>
                </a:lnTo>
                <a:close/>
              </a:path>
              <a:path w="4693284" h="635000">
                <a:moveTo>
                  <a:pt x="4368190" y="0"/>
                </a:moveTo>
                <a:lnTo>
                  <a:pt x="4335704" y="0"/>
                </a:lnTo>
                <a:lnTo>
                  <a:pt x="4223740" y="634987"/>
                </a:lnTo>
                <a:lnTo>
                  <a:pt x="4256227" y="634987"/>
                </a:lnTo>
                <a:lnTo>
                  <a:pt x="4368190" y="0"/>
                </a:lnTo>
                <a:close/>
              </a:path>
              <a:path w="4693284" h="635000">
                <a:moveTo>
                  <a:pt x="4433163" y="0"/>
                </a:moveTo>
                <a:lnTo>
                  <a:pt x="4400677" y="0"/>
                </a:lnTo>
                <a:lnTo>
                  <a:pt x="4288714" y="634987"/>
                </a:lnTo>
                <a:lnTo>
                  <a:pt x="4321213" y="634987"/>
                </a:lnTo>
                <a:lnTo>
                  <a:pt x="4433163" y="0"/>
                </a:lnTo>
                <a:close/>
              </a:path>
              <a:path w="4693284" h="635000">
                <a:moveTo>
                  <a:pt x="4498149" y="0"/>
                </a:moveTo>
                <a:lnTo>
                  <a:pt x="4465650" y="0"/>
                </a:lnTo>
                <a:lnTo>
                  <a:pt x="4353687" y="634987"/>
                </a:lnTo>
                <a:lnTo>
                  <a:pt x="4386186" y="634987"/>
                </a:lnTo>
                <a:lnTo>
                  <a:pt x="4498149" y="0"/>
                </a:lnTo>
                <a:close/>
              </a:path>
              <a:path w="4693284" h="635000">
                <a:moveTo>
                  <a:pt x="4563110" y="0"/>
                </a:moveTo>
                <a:lnTo>
                  <a:pt x="4530636" y="0"/>
                </a:lnTo>
                <a:lnTo>
                  <a:pt x="4418673" y="634987"/>
                </a:lnTo>
                <a:lnTo>
                  <a:pt x="4451147" y="634987"/>
                </a:lnTo>
                <a:lnTo>
                  <a:pt x="4563110" y="0"/>
                </a:lnTo>
                <a:close/>
              </a:path>
              <a:path w="4693284" h="635000">
                <a:moveTo>
                  <a:pt x="4628108" y="0"/>
                </a:moveTo>
                <a:lnTo>
                  <a:pt x="4595622" y="0"/>
                </a:lnTo>
                <a:lnTo>
                  <a:pt x="4483659" y="634987"/>
                </a:lnTo>
                <a:lnTo>
                  <a:pt x="4516145" y="634987"/>
                </a:lnTo>
                <a:lnTo>
                  <a:pt x="4628108" y="0"/>
                </a:lnTo>
                <a:close/>
              </a:path>
              <a:path w="4693284" h="635000">
                <a:moveTo>
                  <a:pt x="4693082" y="0"/>
                </a:moveTo>
                <a:lnTo>
                  <a:pt x="4660582" y="0"/>
                </a:lnTo>
                <a:lnTo>
                  <a:pt x="4548619" y="634987"/>
                </a:lnTo>
                <a:lnTo>
                  <a:pt x="4581118" y="634987"/>
                </a:lnTo>
                <a:lnTo>
                  <a:pt x="4693082" y="0"/>
                </a:lnTo>
                <a:close/>
              </a:path>
            </a:pathLst>
          </a:custGeom>
          <a:solidFill>
            <a:srgbClr val="FFE005"/>
          </a:solidFill>
        </p:spPr>
        <p:txBody>
          <a:bodyPr wrap="square" lIns="0" tIns="0" rIns="0" bIns="0" rtlCol="0"/>
          <a:lstStyle/>
          <a:p>
            <a:pPr defTabSz="816011"/>
            <a:endParaRPr sz="1600" dirty="0">
              <a:solidFill>
                <a:prstClr val="black"/>
              </a:solidFill>
            </a:endParaRPr>
          </a:p>
        </p:txBody>
      </p:sp>
      <p:sp>
        <p:nvSpPr>
          <p:cNvPr id="20" name="bg object 20"/>
          <p:cNvSpPr/>
          <p:nvPr/>
        </p:nvSpPr>
        <p:spPr>
          <a:xfrm>
            <a:off x="7094235" y="4671581"/>
            <a:ext cx="728603" cy="476691"/>
          </a:xfrm>
          <a:custGeom>
            <a:avLst/>
            <a:gdLst/>
            <a:ahLst/>
            <a:cxnLst/>
            <a:rect l="l" t="t" r="r" b="b"/>
            <a:pathLst>
              <a:path w="729615" h="635000">
                <a:moveTo>
                  <a:pt x="144462" y="0"/>
                </a:moveTo>
                <a:lnTo>
                  <a:pt x="111963" y="0"/>
                </a:lnTo>
                <a:lnTo>
                  <a:pt x="0" y="634987"/>
                </a:lnTo>
                <a:lnTo>
                  <a:pt x="32499" y="634987"/>
                </a:lnTo>
                <a:lnTo>
                  <a:pt x="144462" y="0"/>
                </a:lnTo>
                <a:close/>
              </a:path>
              <a:path w="729615" h="635000">
                <a:moveTo>
                  <a:pt x="209461" y="0"/>
                </a:moveTo>
                <a:lnTo>
                  <a:pt x="176961" y="0"/>
                </a:lnTo>
                <a:lnTo>
                  <a:pt x="64998" y="634987"/>
                </a:lnTo>
                <a:lnTo>
                  <a:pt x="97497" y="634987"/>
                </a:lnTo>
                <a:lnTo>
                  <a:pt x="209461" y="0"/>
                </a:lnTo>
                <a:close/>
              </a:path>
              <a:path w="729615" h="635000">
                <a:moveTo>
                  <a:pt x="274421" y="0"/>
                </a:moveTo>
                <a:lnTo>
                  <a:pt x="241935" y="0"/>
                </a:lnTo>
                <a:lnTo>
                  <a:pt x="129971" y="634987"/>
                </a:lnTo>
                <a:lnTo>
                  <a:pt x="162458" y="634987"/>
                </a:lnTo>
                <a:lnTo>
                  <a:pt x="274421" y="0"/>
                </a:lnTo>
                <a:close/>
              </a:path>
              <a:path w="729615" h="635000">
                <a:moveTo>
                  <a:pt x="339394" y="0"/>
                </a:moveTo>
                <a:lnTo>
                  <a:pt x="306920" y="0"/>
                </a:lnTo>
                <a:lnTo>
                  <a:pt x="194957" y="634987"/>
                </a:lnTo>
                <a:lnTo>
                  <a:pt x="227431" y="634987"/>
                </a:lnTo>
                <a:lnTo>
                  <a:pt x="339394" y="0"/>
                </a:lnTo>
                <a:close/>
              </a:path>
              <a:path w="729615" h="635000">
                <a:moveTo>
                  <a:pt x="404393" y="0"/>
                </a:moveTo>
                <a:lnTo>
                  <a:pt x="371894" y="0"/>
                </a:lnTo>
                <a:lnTo>
                  <a:pt x="259930" y="634987"/>
                </a:lnTo>
                <a:lnTo>
                  <a:pt x="292430" y="634987"/>
                </a:lnTo>
                <a:lnTo>
                  <a:pt x="404393" y="0"/>
                </a:lnTo>
                <a:close/>
              </a:path>
              <a:path w="729615" h="635000">
                <a:moveTo>
                  <a:pt x="469353" y="0"/>
                </a:moveTo>
                <a:lnTo>
                  <a:pt x="436880" y="0"/>
                </a:lnTo>
                <a:lnTo>
                  <a:pt x="324916" y="634987"/>
                </a:lnTo>
                <a:lnTo>
                  <a:pt x="357403" y="634987"/>
                </a:lnTo>
                <a:lnTo>
                  <a:pt x="469353" y="0"/>
                </a:lnTo>
                <a:close/>
              </a:path>
              <a:path w="729615" h="635000">
                <a:moveTo>
                  <a:pt x="534327" y="0"/>
                </a:moveTo>
                <a:lnTo>
                  <a:pt x="501865" y="0"/>
                </a:lnTo>
                <a:lnTo>
                  <a:pt x="389902" y="634987"/>
                </a:lnTo>
                <a:lnTo>
                  <a:pt x="422376" y="634987"/>
                </a:lnTo>
                <a:lnTo>
                  <a:pt x="534327" y="0"/>
                </a:lnTo>
                <a:close/>
              </a:path>
              <a:path w="729615" h="635000">
                <a:moveTo>
                  <a:pt x="599338" y="0"/>
                </a:moveTo>
                <a:lnTo>
                  <a:pt x="566839" y="0"/>
                </a:lnTo>
                <a:lnTo>
                  <a:pt x="454875" y="634987"/>
                </a:lnTo>
                <a:lnTo>
                  <a:pt x="487375" y="634987"/>
                </a:lnTo>
                <a:lnTo>
                  <a:pt x="599338" y="0"/>
                </a:lnTo>
                <a:close/>
              </a:path>
              <a:path w="729615" h="635000">
                <a:moveTo>
                  <a:pt x="664298" y="0"/>
                </a:moveTo>
                <a:lnTo>
                  <a:pt x="631812" y="0"/>
                </a:lnTo>
                <a:lnTo>
                  <a:pt x="519849" y="634987"/>
                </a:lnTo>
                <a:lnTo>
                  <a:pt x="552335" y="634987"/>
                </a:lnTo>
                <a:lnTo>
                  <a:pt x="664298" y="0"/>
                </a:lnTo>
                <a:close/>
              </a:path>
              <a:path w="729615" h="635000">
                <a:moveTo>
                  <a:pt x="729284" y="0"/>
                </a:moveTo>
                <a:lnTo>
                  <a:pt x="696798" y="0"/>
                </a:lnTo>
                <a:lnTo>
                  <a:pt x="584835" y="634987"/>
                </a:lnTo>
                <a:lnTo>
                  <a:pt x="617321" y="634987"/>
                </a:lnTo>
                <a:lnTo>
                  <a:pt x="729284" y="0"/>
                </a:lnTo>
                <a:close/>
              </a:path>
            </a:pathLst>
          </a:custGeom>
          <a:solidFill>
            <a:srgbClr val="FFE005"/>
          </a:solidFill>
        </p:spPr>
        <p:txBody>
          <a:bodyPr wrap="square" lIns="0" tIns="0" rIns="0" bIns="0" rtlCol="0"/>
          <a:lstStyle/>
          <a:p>
            <a:pPr defTabSz="816011"/>
            <a:endParaRPr sz="1600" dirty="0">
              <a:solidFill>
                <a:prstClr val="black"/>
              </a:solidFill>
            </a:endParaRPr>
          </a:p>
        </p:txBody>
      </p:sp>
      <p:sp>
        <p:nvSpPr>
          <p:cNvPr id="21" name="bg object 21"/>
          <p:cNvSpPr/>
          <p:nvPr/>
        </p:nvSpPr>
        <p:spPr>
          <a:xfrm>
            <a:off x="1574797" y="276480"/>
            <a:ext cx="713384" cy="143484"/>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6011"/>
            <a:endParaRPr sz="1600" dirty="0">
              <a:solidFill>
                <a:prstClr val="black"/>
              </a:solidFill>
            </a:endParaRPr>
          </a:p>
        </p:txBody>
      </p:sp>
      <p:sp>
        <p:nvSpPr>
          <p:cNvPr id="22" name="bg object 22"/>
          <p:cNvSpPr/>
          <p:nvPr/>
        </p:nvSpPr>
        <p:spPr>
          <a:xfrm>
            <a:off x="1615190" y="304662"/>
            <a:ext cx="632851" cy="115359"/>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6011"/>
            <a:endParaRPr sz="1600" dirty="0">
              <a:solidFill>
                <a:prstClr val="black"/>
              </a:solidFill>
            </a:endParaRPr>
          </a:p>
        </p:txBody>
      </p:sp>
      <p:sp>
        <p:nvSpPr>
          <p:cNvPr id="23" name="bg object 23"/>
          <p:cNvSpPr/>
          <p:nvPr/>
        </p:nvSpPr>
        <p:spPr>
          <a:xfrm>
            <a:off x="1384498" y="276480"/>
            <a:ext cx="190870" cy="143484"/>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6011"/>
            <a:endParaRPr sz="1600" dirty="0">
              <a:solidFill>
                <a:prstClr val="black"/>
              </a:solidFill>
            </a:endParaRPr>
          </a:p>
        </p:txBody>
      </p:sp>
      <p:sp>
        <p:nvSpPr>
          <p:cNvPr id="24" name="bg object 24"/>
          <p:cNvSpPr/>
          <p:nvPr/>
        </p:nvSpPr>
        <p:spPr>
          <a:xfrm>
            <a:off x="1409700" y="295429"/>
            <a:ext cx="140140" cy="105349"/>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6011"/>
            <a:endParaRPr sz="1600" dirty="0">
              <a:solidFill>
                <a:prstClr val="black"/>
              </a:solidFill>
            </a:endParaRPr>
          </a:p>
        </p:txBody>
      </p:sp>
      <p:pic>
        <p:nvPicPr>
          <p:cNvPr id="25" name="bg object 25"/>
          <p:cNvPicPr/>
          <p:nvPr/>
        </p:nvPicPr>
        <p:blipFill>
          <a:blip r:embed="rId2" cstate="print"/>
          <a:stretch>
            <a:fillRect/>
          </a:stretch>
        </p:blipFill>
        <p:spPr>
          <a:xfrm>
            <a:off x="443885" y="166842"/>
            <a:ext cx="653669" cy="431543"/>
          </a:xfrm>
          <a:prstGeom prst="rect">
            <a:avLst/>
          </a:prstGeom>
        </p:spPr>
      </p:pic>
      <p:sp>
        <p:nvSpPr>
          <p:cNvPr id="2" name="Holder 2"/>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15612539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517" y="4787885"/>
            <a:ext cx="2104578" cy="246221"/>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3" name="Espace réservé du pied de page 2"/>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4" name="Espace réservé du numéro de diapositive 3"/>
          <p:cNvSpPr>
            <a:spLocks noGrp="1"/>
          </p:cNvSpPr>
          <p:nvPr>
            <p:ph type="sldNum" sz="quarter" idx="12"/>
          </p:nvPr>
        </p:nvSpPr>
        <p:spPr>
          <a:xfrm>
            <a:off x="6588246" y="4787885"/>
            <a:ext cx="2104578" cy="246221"/>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87761197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817811" y="1028564"/>
            <a:ext cx="3365271" cy="276999"/>
          </a:xfrm>
        </p:spPr>
        <p:txBody>
          <a:bodyPr/>
          <a:lstStyle/>
          <a:p>
            <a:r>
              <a:rPr lang="fr-FR"/>
              <a:t>Modifiez le style du titre</a:t>
            </a:r>
          </a:p>
        </p:txBody>
      </p:sp>
      <p:sp>
        <p:nvSpPr>
          <p:cNvPr id="3" name="Espace réservé de la date 2"/>
          <p:cNvSpPr>
            <a:spLocks noGrp="1"/>
          </p:cNvSpPr>
          <p:nvPr>
            <p:ph type="dt" sz="half" idx="10"/>
          </p:nvPr>
        </p:nvSpPr>
        <p:spPr>
          <a:xfrm>
            <a:off x="457517" y="4787885"/>
            <a:ext cx="2104578" cy="246221"/>
          </a:xfrm>
        </p:spPr>
        <p:txBody>
          <a:bodyPr/>
          <a:lstStyle/>
          <a:p>
            <a:fld id="{7394EA44-E71F-4D83-85A5-70EDA9A0E83F}" type="datetimeFigureOut">
              <a:rPr lang="fr-FR" smtClean="0">
                <a:solidFill>
                  <a:prstClr val="black">
                    <a:tint val="75000"/>
                  </a:prstClr>
                </a:solidFill>
              </a:rPr>
              <a:pPr/>
              <a:t>03/03/2026</a:t>
            </a:fld>
            <a:endParaRPr lang="fr-FR" dirty="0">
              <a:solidFill>
                <a:prstClr val="black">
                  <a:tint val="75000"/>
                </a:prstClr>
              </a:solidFill>
            </a:endParaRPr>
          </a:p>
        </p:txBody>
      </p:sp>
      <p:sp>
        <p:nvSpPr>
          <p:cNvPr id="4" name="Espace réservé du pied de page 3"/>
          <p:cNvSpPr>
            <a:spLocks noGrp="1"/>
          </p:cNvSpPr>
          <p:nvPr>
            <p:ph type="ftr" sz="quarter" idx="11"/>
          </p:nvPr>
        </p:nvSpPr>
        <p:spPr>
          <a:xfrm>
            <a:off x="6446481" y="4858339"/>
            <a:ext cx="1492082" cy="138499"/>
          </a:xfrm>
        </p:spPr>
        <p:txBody>
          <a:bodyPr/>
          <a:lstStyle/>
          <a:p>
            <a:endParaRPr lang="fr-FR" dirty="0">
              <a:solidFill>
                <a:prstClr val="white"/>
              </a:solidFill>
            </a:endParaRPr>
          </a:p>
        </p:txBody>
      </p:sp>
      <p:sp>
        <p:nvSpPr>
          <p:cNvPr id="5" name="Espace réservé du numéro de diapositive 4"/>
          <p:cNvSpPr>
            <a:spLocks noGrp="1"/>
          </p:cNvSpPr>
          <p:nvPr>
            <p:ph type="sldNum" sz="quarter" idx="12"/>
          </p:nvPr>
        </p:nvSpPr>
        <p:spPr>
          <a:xfrm>
            <a:off x="6588246" y="4787885"/>
            <a:ext cx="2104578" cy="246221"/>
          </a:xfrm>
        </p:spPr>
        <p:txBody>
          <a:bodyPr/>
          <a:lstStyle/>
          <a:p>
            <a:fld id="{BE973115-76E8-42E0-9AF9-E5BA8902CA75}"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68974541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matchingName="Diapositive de titre" type="title">
  <p:cSld name="Diapositive de titre">
    <p:spTree>
      <p:nvGrpSpPr>
        <p:cNvPr id="1" name="Shape 14"/>
        <p:cNvGrpSpPr/>
        <p:nvPr/>
      </p:nvGrpSpPr>
      <p:grpSpPr>
        <a:xfrm>
          <a:off x="0" y="0"/>
          <a:ext cx="0" cy="0"/>
          <a:chOff x="0" y="0"/>
          <a:chExt cx="0" cy="0"/>
        </a:xfrm>
      </p:grpSpPr>
      <p:sp>
        <p:nvSpPr>
          <p:cNvPr id="15" name="Google Shape;15;p16"/>
          <p:cNvSpPr/>
          <p:nvPr/>
        </p:nvSpPr>
        <p:spPr>
          <a:xfrm>
            <a:off x="1" y="0"/>
            <a:ext cx="752475" cy="5148263"/>
          </a:xfrm>
          <a:prstGeom prst="rect">
            <a:avLst/>
          </a:prstGeom>
          <a:gradFill>
            <a:gsLst>
              <a:gs pos="0">
                <a:srgbClr val="FEAC69"/>
              </a:gs>
              <a:gs pos="50000">
                <a:schemeClr val="accent1"/>
              </a:gs>
              <a:gs pos="100000">
                <a:srgbClr val="992E2C"/>
              </a:gs>
            </a:gsLst>
            <a:lin ang="5400000" scaled="0"/>
          </a:gradFill>
          <a:ln>
            <a:noFill/>
          </a:ln>
        </p:spPr>
        <p:txBody>
          <a:bodyPr spcFirstLastPara="1" wrap="square" lIns="81588" tIns="40783" rIns="81588" bIns="40783" anchor="ctr" anchorCtr="0">
            <a:noAutofit/>
          </a:bodyPr>
          <a:lstStyle/>
          <a:p>
            <a:pPr algn="ctr" defTabSz="816011">
              <a:buClr>
                <a:srgbClr val="000000"/>
              </a:buClr>
              <a:buSzPts val="1800"/>
              <a:buFont typeface="Arial"/>
              <a:buNone/>
            </a:pPr>
            <a:endParaRPr sz="1600" dirty="0">
              <a:solidFill>
                <a:prstClr val="white"/>
              </a:solidFill>
              <a:ea typeface="Calibri"/>
              <a:cs typeface="Calibri"/>
              <a:sym typeface="Calibri"/>
            </a:endParaRPr>
          </a:p>
        </p:txBody>
      </p:sp>
      <p:sp>
        <p:nvSpPr>
          <p:cNvPr id="16" name="Google Shape;16;p16"/>
          <p:cNvSpPr txBox="1">
            <a:spLocks noGrp="1"/>
          </p:cNvSpPr>
          <p:nvPr>
            <p:ph type="ctrTitle"/>
          </p:nvPr>
        </p:nvSpPr>
        <p:spPr>
          <a:xfrm>
            <a:off x="1216153" y="951494"/>
            <a:ext cx="7235981" cy="3853552"/>
          </a:xfrm>
          <a:prstGeom prst="rect">
            <a:avLst/>
          </a:prstGeom>
          <a:noFill/>
          <a:ln>
            <a:noFill/>
          </a:ln>
        </p:spPr>
        <p:txBody>
          <a:bodyPr spcFirstLastPara="1" wrap="square" lIns="81588" tIns="40783" rIns="81588" bIns="40783" anchor="b" anchorCtr="0">
            <a:noAutofit/>
          </a:bodyPr>
          <a:lstStyle>
            <a:lvl1pPr lvl="0" algn="l">
              <a:lnSpc>
                <a:spcPct val="100000"/>
              </a:lnSpc>
              <a:spcBef>
                <a:spcPts val="0"/>
              </a:spcBef>
              <a:spcAft>
                <a:spcPts val="0"/>
              </a:spcAft>
              <a:buClr>
                <a:schemeClr val="lt1"/>
              </a:buClr>
              <a:buSzPts val="11500"/>
              <a:buFont typeface="Calibri"/>
              <a:buNone/>
              <a:defRPr sz="103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6"/>
          <p:cNvSpPr txBox="1">
            <a:spLocks noGrp="1"/>
          </p:cNvSpPr>
          <p:nvPr>
            <p:ph type="dt" idx="10"/>
          </p:nvPr>
        </p:nvSpPr>
        <p:spPr>
          <a:xfrm rot="-5400000">
            <a:off x="-871347" y="3590690"/>
            <a:ext cx="1971301" cy="228600"/>
          </a:xfrm>
          <a:prstGeom prst="rect">
            <a:avLst/>
          </a:prstGeom>
          <a:noFill/>
          <a:ln>
            <a:noFill/>
          </a:ln>
        </p:spPr>
        <p:txBody>
          <a:bodyPr spcFirstLastPara="1" wrap="square" lIns="81588" tIns="40783" rIns="81588" bIns="40783"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black">
                  <a:tint val="75000"/>
                </a:prstClr>
              </a:solidFill>
            </a:endParaRPr>
          </a:p>
        </p:txBody>
      </p:sp>
      <p:sp>
        <p:nvSpPr>
          <p:cNvPr id="18" name="Google Shape;18;p16"/>
          <p:cNvSpPr txBox="1">
            <a:spLocks noGrp="1"/>
          </p:cNvSpPr>
          <p:nvPr>
            <p:ph type="ftr" idx="11"/>
          </p:nvPr>
        </p:nvSpPr>
        <p:spPr>
          <a:xfrm>
            <a:off x="1259680" y="4919451"/>
            <a:ext cx="7162800" cy="171609"/>
          </a:xfrm>
          <a:prstGeom prst="rect">
            <a:avLst/>
          </a:prstGeom>
          <a:noFill/>
          <a:ln>
            <a:noFill/>
          </a:ln>
        </p:spPr>
        <p:txBody>
          <a:bodyPr spcFirstLastPara="1" wrap="square" lIns="81588" tIns="40783" rIns="81588" bIns="40783"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solidFill>
                <a:prstClr val="white"/>
              </a:solidFill>
            </a:endParaRPr>
          </a:p>
        </p:txBody>
      </p:sp>
    </p:spTree>
    <p:extLst>
      <p:ext uri="{BB962C8B-B14F-4D97-AF65-F5344CB8AC3E}">
        <p14:creationId xmlns:p14="http://schemas.microsoft.com/office/powerpoint/2010/main" val="885766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500"/>
                                  </p:stCondLst>
                                  <p:childTnLst>
                                    <p:animEffect transition="out" filter="fade">
                                      <p:cBhvr>
                                        <p:cTn id="6" dur="2000"/>
                                        <p:tgtEl>
                                          <p:spTgt spid="15"/>
                                        </p:tgtEl>
                                      </p:cBhvr>
                                    </p:animEffect>
                                    <p:set>
                                      <p:cBhvr>
                                        <p:cTn id="7" dur="1" fill="hold">
                                          <p:stCondLst>
                                            <p:cond delay="2000"/>
                                          </p:stCondLst>
                                        </p:cTn>
                                        <p:tgtEl>
                                          <p:spTgt spid="15"/>
                                        </p:tgtEl>
                                        <p:attrNameLst>
                                          <p:attrName>style.visibility</p:attrName>
                                        </p:attrNameLst>
                                      </p:cBhvr>
                                      <p:to>
                                        <p:strVal val="hidden"/>
                                      </p:to>
                                    </p:se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630811-D15E-43BB-A25E-EA5B8D921831}"/>
              </a:ext>
            </a:extLst>
          </p:cNvPr>
          <p:cNvSpPr/>
          <p:nvPr userDrawn="1"/>
        </p:nvSpPr>
        <p:spPr>
          <a:xfrm>
            <a:off x="901803" y="30"/>
            <a:ext cx="8242227" cy="716279"/>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pic>
        <p:nvPicPr>
          <p:cNvPr id="5" name="Image 4">
            <a:extLst>
              <a:ext uri="{FF2B5EF4-FFF2-40B4-BE49-F238E27FC236}">
                <a16:creationId xmlns:a16="http://schemas.microsoft.com/office/drawing/2014/main" id="{15437DC7-A76C-4A1F-B540-E32FCB54201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0551" y="174933"/>
            <a:ext cx="409494" cy="359250"/>
          </a:xfrm>
          <a:prstGeom prst="rect">
            <a:avLst/>
          </a:prstGeom>
        </p:spPr>
      </p:pic>
      <p:cxnSp>
        <p:nvCxnSpPr>
          <p:cNvPr id="9" name="Connecteur droit 8">
            <a:extLst>
              <a:ext uri="{FF2B5EF4-FFF2-40B4-BE49-F238E27FC236}">
                <a16:creationId xmlns:a16="http://schemas.microsoft.com/office/drawing/2014/main" id="{C3324C75-5541-4ACB-AC2B-11F7A2AA6E60}"/>
              </a:ext>
            </a:extLst>
          </p:cNvPr>
          <p:cNvCxnSpPr/>
          <p:nvPr userDrawn="1"/>
        </p:nvCxnSpPr>
        <p:spPr>
          <a:xfrm>
            <a:off x="627036"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DC81F7EF-7B41-499B-9170-0D645DFC7513}"/>
              </a:ext>
            </a:extLst>
          </p:cNvPr>
          <p:cNvCxnSpPr/>
          <p:nvPr userDrawn="1"/>
        </p:nvCxnSpPr>
        <p:spPr>
          <a:xfrm>
            <a:off x="320551" y="4904509"/>
            <a:ext cx="0" cy="141266"/>
          </a:xfrm>
          <a:prstGeom prst="line">
            <a:avLst/>
          </a:prstGeom>
          <a:ln w="15875"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11" name="Espace réservé du texte 22">
            <a:extLst>
              <a:ext uri="{FF2B5EF4-FFF2-40B4-BE49-F238E27FC236}">
                <a16:creationId xmlns:a16="http://schemas.microsoft.com/office/drawing/2014/main" id="{5E3A126E-CBE7-40C3-92D0-6D8BB7E1CB54}"/>
              </a:ext>
            </a:extLst>
          </p:cNvPr>
          <p:cNvSpPr>
            <a:spLocks noGrp="1"/>
          </p:cNvSpPr>
          <p:nvPr>
            <p:ph type="body" sz="quarter" idx="15" hasCustomPrompt="1"/>
          </p:nvPr>
        </p:nvSpPr>
        <p:spPr>
          <a:xfrm>
            <a:off x="354136" y="4839298"/>
            <a:ext cx="237563" cy="274638"/>
          </a:xfrm>
        </p:spPr>
        <p:txBody>
          <a:bodyPr lIns="35932" tIns="35932" rIns="35932" bIns="35932" anchor="ctr" anchorCtr="0">
            <a:noAutofit/>
          </a:bodyPr>
          <a:lstStyle>
            <a:lvl1pPr marL="0" indent="0" algn="ctr">
              <a:buNone/>
              <a:defRPr sz="700">
                <a:latin typeface="Arial" panose="020B0604020202020204" pitchFamily="34" charset="0"/>
                <a:cs typeface="Arial" panose="020B0604020202020204" pitchFamily="34" charset="0"/>
              </a:defRPr>
            </a:lvl1pPr>
          </a:lstStyle>
          <a:p>
            <a:pPr marL="0" marR="0" lvl="0" indent="0" algn="l" defTabSz="684449" rtl="0" eaLnBrk="1" fontAlgn="auto" latinLnBrk="0" hangingPunct="1">
              <a:lnSpc>
                <a:spcPct val="90000"/>
              </a:lnSpc>
              <a:spcBef>
                <a:spcPts val="750"/>
              </a:spcBef>
              <a:spcAft>
                <a:spcPts val="0"/>
              </a:spcAft>
              <a:buClrTx/>
              <a:buSzTx/>
              <a:buFont typeface="Arial" panose="020B0604020202020204" pitchFamily="34" charset="0"/>
              <a:buNone/>
              <a:tabLst/>
              <a:defRPr/>
            </a:pPr>
            <a:fld id="{B99ACFA2-9567-4878-9A8C-BAE6027595D0}" type="slidenum">
              <a:rPr lang="fr-FR" smtClean="0"/>
              <a:pPr marL="0" marR="0" lvl="0" indent="0" algn="l" defTabSz="684449" rtl="0" eaLnBrk="1" fontAlgn="auto" latinLnBrk="0" hangingPunct="1">
                <a:lnSpc>
                  <a:spcPct val="90000"/>
                </a:lnSpc>
                <a:spcBef>
                  <a:spcPts val="750"/>
                </a:spcBef>
                <a:spcAft>
                  <a:spcPts val="0"/>
                </a:spcAft>
                <a:buClrTx/>
                <a:buSzTx/>
                <a:buFont typeface="Arial" panose="020B0604020202020204" pitchFamily="34" charset="0"/>
                <a:buNone/>
                <a:tabLst/>
                <a:defRPr/>
              </a:pPr>
              <a:t>‹N°›</a:t>
            </a:fld>
            <a:endParaRPr lang="fr-FR" dirty="0"/>
          </a:p>
        </p:txBody>
      </p:sp>
      <p:sp>
        <p:nvSpPr>
          <p:cNvPr id="12" name="Titre 1">
            <a:extLst>
              <a:ext uri="{FF2B5EF4-FFF2-40B4-BE49-F238E27FC236}">
                <a16:creationId xmlns:a16="http://schemas.microsoft.com/office/drawing/2014/main" id="{AAD820AC-4392-4C32-BCEE-2B95153F580C}"/>
              </a:ext>
            </a:extLst>
          </p:cNvPr>
          <p:cNvSpPr>
            <a:spLocks noGrp="1"/>
          </p:cNvSpPr>
          <p:nvPr>
            <p:ph type="title" hasCustomPrompt="1"/>
          </p:nvPr>
        </p:nvSpPr>
        <p:spPr>
          <a:xfrm>
            <a:off x="2476531" y="161579"/>
            <a:ext cx="6346948" cy="198000"/>
          </a:xfrm>
          <a:prstGeom prst="rect">
            <a:avLst/>
          </a:prstGeom>
        </p:spPr>
        <p:txBody>
          <a:bodyPr lIns="35932" tIns="35932" rIns="35932" bIns="35932" anchor="ctr" anchorCtr="0">
            <a:noAutofit/>
          </a:bodyPr>
          <a:lstStyle>
            <a:lvl1pPr>
              <a:defRPr sz="1400" b="1">
                <a:latin typeface="Arial" panose="020B0604020202020204" pitchFamily="34" charset="0"/>
                <a:cs typeface="Arial" panose="020B0604020202020204" pitchFamily="34" charset="0"/>
              </a:defRPr>
            </a:lvl1pPr>
          </a:lstStyle>
          <a:p>
            <a:r>
              <a:rPr lang="fr-FR" dirty="0" err="1"/>
              <a:t>Parcoursup</a:t>
            </a:r>
            <a:r>
              <a:rPr lang="fr-FR" dirty="0"/>
              <a:t> ? Facile !</a:t>
            </a:r>
          </a:p>
        </p:txBody>
      </p:sp>
      <p:sp>
        <p:nvSpPr>
          <p:cNvPr id="13" name="Espace réservé du texte 43">
            <a:extLst>
              <a:ext uri="{FF2B5EF4-FFF2-40B4-BE49-F238E27FC236}">
                <a16:creationId xmlns:a16="http://schemas.microsoft.com/office/drawing/2014/main" id="{8A0AEB7A-B5A2-4F5B-ACE5-917ACA09D058}"/>
              </a:ext>
            </a:extLst>
          </p:cNvPr>
          <p:cNvSpPr>
            <a:spLocks noGrp="1"/>
          </p:cNvSpPr>
          <p:nvPr>
            <p:ph type="body" sz="quarter" idx="14" hasCustomPrompt="1"/>
          </p:nvPr>
        </p:nvSpPr>
        <p:spPr>
          <a:xfrm>
            <a:off x="2474176" y="416650"/>
            <a:ext cx="6353986" cy="238490"/>
          </a:xfrm>
          <a:prstGeom prst="rect">
            <a:avLst/>
          </a:prstGeom>
        </p:spPr>
        <p:txBody>
          <a:bodyPr lIns="35932" tIns="35932" rIns="35932" bIns="35932" anchor="ctr" anchorCtr="0">
            <a:noAutofit/>
          </a:bodyPr>
          <a:lstStyle>
            <a:lvl1pPr marL="0" indent="0">
              <a:buNone/>
              <a:defRPr lang="fr-FR" sz="1000" b="1" i="0" kern="1200" baseline="0" dirty="0">
                <a:solidFill>
                  <a:schemeClr val="tx1"/>
                </a:solidFill>
                <a:latin typeface="Arial" panose="020B0604020202020204" pitchFamily="34" charset="0"/>
                <a:ea typeface="+mn-ea"/>
                <a:cs typeface="Arial" panose="020B0604020202020204" pitchFamily="34" charset="0"/>
              </a:defRPr>
            </a:lvl1pPr>
          </a:lstStyle>
          <a:p>
            <a:pPr lvl="0"/>
            <a:r>
              <a:rPr lang="fr-FR" dirty="0"/>
              <a:t>Tuto pédagogique pour les élèves de terminale 2024</a:t>
            </a:r>
            <a:br>
              <a:rPr lang="fr-FR" dirty="0"/>
            </a:br>
            <a:r>
              <a:rPr lang="fr-FR" dirty="0"/>
              <a:t>souhaitant s’inscrire en 1re année de l’enseignement supérieur</a:t>
            </a:r>
          </a:p>
        </p:txBody>
      </p:sp>
      <p:sp>
        <p:nvSpPr>
          <p:cNvPr id="14" name="Footer Placeholder 4">
            <a:extLst>
              <a:ext uri="{FF2B5EF4-FFF2-40B4-BE49-F238E27FC236}">
                <a16:creationId xmlns:a16="http://schemas.microsoft.com/office/drawing/2014/main" id="{02F85AC0-326B-49BA-B9D5-0440DCF3DBEA}"/>
              </a:ext>
            </a:extLst>
          </p:cNvPr>
          <p:cNvSpPr>
            <a:spLocks noGrp="1"/>
          </p:cNvSpPr>
          <p:nvPr>
            <p:ph type="ftr" sz="quarter" idx="12"/>
          </p:nvPr>
        </p:nvSpPr>
        <p:spPr>
          <a:xfrm>
            <a:off x="649446" y="4840074"/>
            <a:ext cx="3219648" cy="274097"/>
          </a:xfrm>
          <a:prstGeom prst="rect">
            <a:avLst/>
          </a:prstGeom>
        </p:spPr>
        <p:txBody>
          <a:bodyPr lIns="35932" tIns="35932" rIns="35932" bIns="35932" anchor="ctr" anchorCtr="0"/>
          <a:lstStyle>
            <a:lvl1pPr algn="l">
              <a:defRPr sz="700">
                <a:solidFill>
                  <a:schemeClr val="tx1"/>
                </a:solidFill>
                <a:latin typeface="Arial" panose="020B0604020202020204" pitchFamily="34" charset="0"/>
                <a:cs typeface="Arial" panose="020B0604020202020204" pitchFamily="34" charset="0"/>
              </a:defRPr>
            </a:lvl1pPr>
          </a:lstStyle>
          <a:p>
            <a:r>
              <a:rPr lang="fr-FR" b="1" cap="all" dirty="0"/>
              <a:t>Que faire si vous n’avez pas reçu de proposition d’admission ?</a:t>
            </a:r>
          </a:p>
        </p:txBody>
      </p:sp>
      <p:pic>
        <p:nvPicPr>
          <p:cNvPr id="2" name="Image 1">
            <a:extLst>
              <a:ext uri="{FF2B5EF4-FFF2-40B4-BE49-F238E27FC236}">
                <a16:creationId xmlns:a16="http://schemas.microsoft.com/office/drawing/2014/main" id="{025033B2-6449-4AD0-31AE-8C3D4D5E70E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064895" y="177011"/>
            <a:ext cx="900000" cy="285736"/>
          </a:xfrm>
          <a:prstGeom prst="rect">
            <a:avLst/>
          </a:prstGeom>
        </p:spPr>
      </p:pic>
      <p:pic>
        <p:nvPicPr>
          <p:cNvPr id="4" name="Image 3" descr="Une image contenant Police, texte, logo, Graphique&#10;&#10;Le contenu généré par l’IA peut être incorrect.">
            <a:hlinkClick r:id="rId4" action="ppaction://hlinksldjump"/>
            <a:extLst>
              <a:ext uri="{FF2B5EF4-FFF2-40B4-BE49-F238E27FC236}">
                <a16:creationId xmlns:a16="http://schemas.microsoft.com/office/drawing/2014/main" id="{ACAE59C1-30C5-619C-521B-90B04652B06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31518" y="4882922"/>
            <a:ext cx="1274325" cy="166578"/>
          </a:xfrm>
          <a:prstGeom prst="rect">
            <a:avLst/>
          </a:prstGeom>
        </p:spPr>
      </p:pic>
    </p:spTree>
    <p:extLst>
      <p:ext uri="{BB962C8B-B14F-4D97-AF65-F5344CB8AC3E}">
        <p14:creationId xmlns:p14="http://schemas.microsoft.com/office/powerpoint/2010/main" val="3068239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6275" y="1595962"/>
            <a:ext cx="777779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2581" y="2883027"/>
            <a:ext cx="640523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2094976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817841" y="1028576"/>
            <a:ext cx="3365271" cy="246221"/>
          </a:xfrm>
        </p:spPr>
        <p:txBody>
          <a:bodyPr lIns="0" tIns="0" rIns="0" bIns="0"/>
          <a:lstStyle>
            <a:lvl1pPr>
              <a:defRPr sz="1600" b="1" i="0">
                <a:solidFill>
                  <a:schemeClr val="tx1"/>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900" b="1" i="0">
                <a:solidFill>
                  <a:schemeClr val="bg1"/>
                </a:solidFill>
                <a:latin typeface="Tahoma"/>
                <a:cs typeface="Tahoma"/>
              </a:defRPr>
            </a:lvl1pPr>
          </a:lstStyle>
          <a:p>
            <a:pPr marL="113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3/3/2026</a:t>
            </a:fld>
            <a:endParaRPr lang="en-US" dirty="0">
              <a:solidFill>
                <a:prstClr val="black">
                  <a:tint val="75000"/>
                </a:prstClr>
              </a:solidFill>
            </a:endParaRPr>
          </a:p>
        </p:txBody>
      </p:sp>
      <p:sp>
        <p:nvSpPr>
          <p:cNvPr id="6" name="Holder 6"/>
          <p:cNvSpPr>
            <a:spLocks noGrp="1"/>
          </p:cNvSpPr>
          <p:nvPr>
            <p:ph type="sldNum" sz="quarter" idx="7"/>
          </p:nvPr>
        </p:nvSpPr>
        <p:spPr>
          <a:xfrm>
            <a:off x="6588246" y="4787885"/>
            <a:ext cx="2104578" cy="276999"/>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dirty="0">
              <a:solidFill>
                <a:prstClr val="black">
                  <a:tint val="75000"/>
                </a:prstClr>
              </a:solidFill>
            </a:endParaRPr>
          </a:p>
        </p:txBody>
      </p:sp>
    </p:spTree>
    <p:extLst>
      <p:ext uri="{BB962C8B-B14F-4D97-AF65-F5344CB8AC3E}">
        <p14:creationId xmlns:p14="http://schemas.microsoft.com/office/powerpoint/2010/main" val="866772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5" Type="http://schemas.openxmlformats.org/officeDocument/2006/relationships/slideLayout" Target="../slideLayouts/slideLayout52.xml"/><Relationship Id="rId4" Type="http://schemas.openxmlformats.org/officeDocument/2006/relationships/slideLayout" Target="../slideLayouts/slideLayout51.xml"/><Relationship Id="rId9"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9"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128"/>
            <a:ext cx="7886700" cy="995093"/>
          </a:xfrm>
          <a:prstGeom prst="rect">
            <a:avLst/>
          </a:prstGeom>
        </p:spPr>
        <p:txBody>
          <a:bodyPr vert="horz" lIns="35932" tIns="35932" rIns="35932" bIns="35932" rtlCol="0" anchor="ctr" anchorCtr="0">
            <a:noAutofit/>
          </a:bodyPr>
          <a:lstStyle/>
          <a:p>
            <a:r>
              <a:rPr lang="fr-FR"/>
              <a:t>Modifiez le style du titre</a:t>
            </a:r>
            <a:endParaRPr lang="en-US" dirty="0"/>
          </a:p>
        </p:txBody>
      </p:sp>
      <p:sp>
        <p:nvSpPr>
          <p:cNvPr id="3" name="Text Placeholder 2"/>
          <p:cNvSpPr>
            <a:spLocks noGrp="1"/>
          </p:cNvSpPr>
          <p:nvPr>
            <p:ph type="body" idx="1"/>
          </p:nvPr>
        </p:nvSpPr>
        <p:spPr>
          <a:xfrm>
            <a:off x="628650" y="1370486"/>
            <a:ext cx="7886700" cy="3266526"/>
          </a:xfrm>
          <a:prstGeom prst="rect">
            <a:avLst/>
          </a:prstGeom>
        </p:spPr>
        <p:txBody>
          <a:bodyPr vert="horz" lIns="35932" tIns="35932" rIns="35932" bIns="35932" rtlCol="0" anchor="ctr" anchorCtr="0">
            <a:no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Tree>
    <p:extLst>
      <p:ext uri="{BB962C8B-B14F-4D97-AF65-F5344CB8AC3E}">
        <p14:creationId xmlns:p14="http://schemas.microsoft.com/office/powerpoint/2010/main" val="651265443"/>
      </p:ext>
    </p:extLst>
  </p:cSld>
  <p:clrMap bg1="lt1" tx1="dk1" bg2="lt2" tx2="dk2" accent1="accent1" accent2="accent2" accent3="accent3" accent4="accent4" accent5="accent5" accent6="accent6" hlink="hlink" folHlink="folHlink"/>
  <p:sldLayoutIdLst>
    <p:sldLayoutId id="2147483673" r:id="rId1"/>
    <p:sldLayoutId id="2147483675" r:id="rId2"/>
    <p:sldLayoutId id="2147483686" r:id="rId3"/>
    <p:sldLayoutId id="2147483687" r:id="rId4"/>
    <p:sldLayoutId id="2147483690" r:id="rId5"/>
    <p:sldLayoutId id="2147483688" r:id="rId6"/>
    <p:sldLayoutId id="2147483689" r:id="rId7"/>
  </p:sldLayoutIdLst>
  <p:hf hdr="0"/>
  <p:txStyles>
    <p:titleStyle>
      <a:lvl1pPr algn="l" defTabSz="684449"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117" indent="-171117" algn="l" defTabSz="684449"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3350" indent="-171117" algn="l" defTabSz="68444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5557" indent="-171117" algn="l" defTabSz="68444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7781" indent="-171117" algn="l" defTabSz="684449"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4pPr>
      <a:lvl5pPr marL="1540008" indent="-171117" algn="l" defTabSz="684449"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5pPr>
      <a:lvl6pPr marL="1882231" indent="-171117" algn="l" defTabSz="684449"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6pPr>
      <a:lvl7pPr marL="2224452" indent="-171117" algn="l" defTabSz="684449"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7pPr>
      <a:lvl8pPr marL="2566678" indent="-171117" algn="l" defTabSz="684449"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8pPr>
      <a:lvl9pPr marL="2908911" indent="-171117" algn="l" defTabSz="684449"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684449" rtl="0" eaLnBrk="1" latinLnBrk="0" hangingPunct="1">
        <a:defRPr sz="1300" kern="1200">
          <a:solidFill>
            <a:schemeClr val="tx1"/>
          </a:solidFill>
          <a:latin typeface="+mn-lt"/>
          <a:ea typeface="+mn-ea"/>
          <a:cs typeface="+mn-cs"/>
        </a:defRPr>
      </a:lvl1pPr>
      <a:lvl2pPr marL="342220" algn="l" defTabSz="684449" rtl="0" eaLnBrk="1" latinLnBrk="0" hangingPunct="1">
        <a:defRPr sz="1300" kern="1200">
          <a:solidFill>
            <a:schemeClr val="tx1"/>
          </a:solidFill>
          <a:latin typeface="+mn-lt"/>
          <a:ea typeface="+mn-ea"/>
          <a:cs typeface="+mn-cs"/>
        </a:defRPr>
      </a:lvl2pPr>
      <a:lvl3pPr marL="684449" algn="l" defTabSz="684449" rtl="0" eaLnBrk="1" latinLnBrk="0" hangingPunct="1">
        <a:defRPr sz="1300" kern="1200">
          <a:solidFill>
            <a:schemeClr val="tx1"/>
          </a:solidFill>
          <a:latin typeface="+mn-lt"/>
          <a:ea typeface="+mn-ea"/>
          <a:cs typeface="+mn-cs"/>
        </a:defRPr>
      </a:lvl3pPr>
      <a:lvl4pPr marL="1026676" algn="l" defTabSz="684449" rtl="0" eaLnBrk="1" latinLnBrk="0" hangingPunct="1">
        <a:defRPr sz="1300" kern="1200">
          <a:solidFill>
            <a:schemeClr val="tx1"/>
          </a:solidFill>
          <a:latin typeface="+mn-lt"/>
          <a:ea typeface="+mn-ea"/>
          <a:cs typeface="+mn-cs"/>
        </a:defRPr>
      </a:lvl4pPr>
      <a:lvl5pPr marL="1368893" algn="l" defTabSz="684449" rtl="0" eaLnBrk="1" latinLnBrk="0" hangingPunct="1">
        <a:defRPr sz="1300" kern="1200">
          <a:solidFill>
            <a:schemeClr val="tx1"/>
          </a:solidFill>
          <a:latin typeface="+mn-lt"/>
          <a:ea typeface="+mn-ea"/>
          <a:cs typeface="+mn-cs"/>
        </a:defRPr>
      </a:lvl5pPr>
      <a:lvl6pPr marL="1711119" algn="l" defTabSz="684449" rtl="0" eaLnBrk="1" latinLnBrk="0" hangingPunct="1">
        <a:defRPr sz="1300" kern="1200">
          <a:solidFill>
            <a:schemeClr val="tx1"/>
          </a:solidFill>
          <a:latin typeface="+mn-lt"/>
          <a:ea typeface="+mn-ea"/>
          <a:cs typeface="+mn-cs"/>
        </a:defRPr>
      </a:lvl6pPr>
      <a:lvl7pPr marL="2053343" algn="l" defTabSz="684449" rtl="0" eaLnBrk="1" latinLnBrk="0" hangingPunct="1">
        <a:defRPr sz="1300" kern="1200">
          <a:solidFill>
            <a:schemeClr val="tx1"/>
          </a:solidFill>
          <a:latin typeface="+mn-lt"/>
          <a:ea typeface="+mn-ea"/>
          <a:cs typeface="+mn-cs"/>
        </a:defRPr>
      </a:lvl7pPr>
      <a:lvl8pPr marL="2395567" algn="l" defTabSz="684449" rtl="0" eaLnBrk="1" latinLnBrk="0" hangingPunct="1">
        <a:defRPr sz="1300" kern="1200">
          <a:solidFill>
            <a:schemeClr val="tx1"/>
          </a:solidFill>
          <a:latin typeface="+mn-lt"/>
          <a:ea typeface="+mn-ea"/>
          <a:cs typeface="+mn-cs"/>
        </a:defRPr>
      </a:lvl8pPr>
      <a:lvl9pPr marL="2737791" algn="l" defTabSz="684449"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4394"/>
            <a:endParaRPr sz="1600" dirty="0">
              <a:solidFill>
                <a:prstClr val="black"/>
              </a:solidFill>
            </a:endParaRPr>
          </a:p>
        </p:txBody>
      </p:sp>
      <p:sp>
        <p:nvSpPr>
          <p:cNvPr id="17" name="bg object 17"/>
          <p:cNvSpPr/>
          <p:nvPr/>
        </p:nvSpPr>
        <p:spPr>
          <a:xfrm>
            <a:off x="7296088" y="2"/>
            <a:ext cx="1851628" cy="738871"/>
          </a:xfrm>
          <a:custGeom>
            <a:avLst/>
            <a:gdLst/>
            <a:ahLst/>
            <a:cxnLst/>
            <a:rect l="l" t="t" r="r" b="b"/>
            <a:pathLst>
              <a:path w="1854200" h="984250">
                <a:moveTo>
                  <a:pt x="205968" y="0"/>
                </a:moveTo>
                <a:lnTo>
                  <a:pt x="173482" y="0"/>
                </a:lnTo>
                <a:lnTo>
                  <a:pt x="0" y="983945"/>
                </a:lnTo>
                <a:lnTo>
                  <a:pt x="32486" y="983945"/>
                </a:lnTo>
                <a:lnTo>
                  <a:pt x="205968" y="0"/>
                </a:lnTo>
                <a:close/>
              </a:path>
              <a:path w="1854200" h="984250">
                <a:moveTo>
                  <a:pt x="270954" y="0"/>
                </a:moveTo>
                <a:lnTo>
                  <a:pt x="238467" y="0"/>
                </a:lnTo>
                <a:lnTo>
                  <a:pt x="64985" y="983945"/>
                </a:lnTo>
                <a:lnTo>
                  <a:pt x="97472" y="983945"/>
                </a:lnTo>
                <a:lnTo>
                  <a:pt x="270954" y="0"/>
                </a:lnTo>
                <a:close/>
              </a:path>
              <a:path w="1854200" h="984250">
                <a:moveTo>
                  <a:pt x="335940" y="0"/>
                </a:moveTo>
                <a:lnTo>
                  <a:pt x="303441" y="0"/>
                </a:lnTo>
                <a:lnTo>
                  <a:pt x="129959" y="983945"/>
                </a:lnTo>
                <a:lnTo>
                  <a:pt x="162458" y="983945"/>
                </a:lnTo>
                <a:lnTo>
                  <a:pt x="335940" y="0"/>
                </a:lnTo>
                <a:close/>
              </a:path>
              <a:path w="1854200" h="984250">
                <a:moveTo>
                  <a:pt x="400913" y="0"/>
                </a:moveTo>
                <a:lnTo>
                  <a:pt x="368439" y="0"/>
                </a:lnTo>
                <a:lnTo>
                  <a:pt x="194957" y="983945"/>
                </a:lnTo>
                <a:lnTo>
                  <a:pt x="227431" y="983945"/>
                </a:lnTo>
                <a:lnTo>
                  <a:pt x="400913" y="0"/>
                </a:lnTo>
                <a:close/>
              </a:path>
              <a:path w="1854200" h="984250">
                <a:moveTo>
                  <a:pt x="465899" y="0"/>
                </a:moveTo>
                <a:lnTo>
                  <a:pt x="433412" y="0"/>
                </a:lnTo>
                <a:lnTo>
                  <a:pt x="259930" y="983945"/>
                </a:lnTo>
                <a:lnTo>
                  <a:pt x="292417" y="983945"/>
                </a:lnTo>
                <a:lnTo>
                  <a:pt x="465899" y="0"/>
                </a:lnTo>
                <a:close/>
              </a:path>
              <a:path w="1854200" h="984250">
                <a:moveTo>
                  <a:pt x="530885" y="0"/>
                </a:moveTo>
                <a:lnTo>
                  <a:pt x="498386" y="0"/>
                </a:lnTo>
                <a:lnTo>
                  <a:pt x="324904" y="983945"/>
                </a:lnTo>
                <a:lnTo>
                  <a:pt x="357403" y="983945"/>
                </a:lnTo>
                <a:lnTo>
                  <a:pt x="530885" y="0"/>
                </a:lnTo>
                <a:close/>
              </a:path>
              <a:path w="1854200" h="984250">
                <a:moveTo>
                  <a:pt x="595871" y="0"/>
                </a:moveTo>
                <a:lnTo>
                  <a:pt x="563384" y="0"/>
                </a:lnTo>
                <a:lnTo>
                  <a:pt x="389902" y="983945"/>
                </a:lnTo>
                <a:lnTo>
                  <a:pt x="422389" y="983945"/>
                </a:lnTo>
                <a:lnTo>
                  <a:pt x="595871" y="0"/>
                </a:lnTo>
                <a:close/>
              </a:path>
              <a:path w="1854200" h="984250">
                <a:moveTo>
                  <a:pt x="660844" y="0"/>
                </a:moveTo>
                <a:lnTo>
                  <a:pt x="628345" y="0"/>
                </a:lnTo>
                <a:lnTo>
                  <a:pt x="454863" y="983945"/>
                </a:lnTo>
                <a:lnTo>
                  <a:pt x="487362" y="983945"/>
                </a:lnTo>
                <a:lnTo>
                  <a:pt x="660844" y="0"/>
                </a:lnTo>
                <a:close/>
              </a:path>
              <a:path w="1854200" h="984250">
                <a:moveTo>
                  <a:pt x="725817" y="0"/>
                </a:moveTo>
                <a:lnTo>
                  <a:pt x="693331" y="0"/>
                </a:lnTo>
                <a:lnTo>
                  <a:pt x="519849" y="983945"/>
                </a:lnTo>
                <a:lnTo>
                  <a:pt x="552335" y="983945"/>
                </a:lnTo>
                <a:lnTo>
                  <a:pt x="725817" y="0"/>
                </a:lnTo>
                <a:close/>
              </a:path>
              <a:path w="1854200" h="984250">
                <a:moveTo>
                  <a:pt x="790803" y="0"/>
                </a:moveTo>
                <a:lnTo>
                  <a:pt x="758304" y="0"/>
                </a:lnTo>
                <a:lnTo>
                  <a:pt x="584822" y="983945"/>
                </a:lnTo>
                <a:lnTo>
                  <a:pt x="617321" y="983945"/>
                </a:lnTo>
                <a:lnTo>
                  <a:pt x="790803" y="0"/>
                </a:lnTo>
                <a:close/>
              </a:path>
              <a:path w="1854200" h="984250">
                <a:moveTo>
                  <a:pt x="855789" y="0"/>
                </a:moveTo>
                <a:lnTo>
                  <a:pt x="823302" y="0"/>
                </a:lnTo>
                <a:lnTo>
                  <a:pt x="649820" y="983945"/>
                </a:lnTo>
                <a:lnTo>
                  <a:pt x="682307" y="983945"/>
                </a:lnTo>
                <a:lnTo>
                  <a:pt x="855789" y="0"/>
                </a:lnTo>
                <a:close/>
              </a:path>
              <a:path w="1854200" h="984250">
                <a:moveTo>
                  <a:pt x="920762" y="0"/>
                </a:moveTo>
                <a:lnTo>
                  <a:pt x="888276" y="0"/>
                </a:lnTo>
                <a:lnTo>
                  <a:pt x="714794" y="983945"/>
                </a:lnTo>
                <a:lnTo>
                  <a:pt x="747280" y="983945"/>
                </a:lnTo>
                <a:lnTo>
                  <a:pt x="920762" y="0"/>
                </a:lnTo>
                <a:close/>
              </a:path>
              <a:path w="1854200" h="984250">
                <a:moveTo>
                  <a:pt x="985761" y="0"/>
                </a:moveTo>
                <a:lnTo>
                  <a:pt x="953262" y="0"/>
                </a:lnTo>
                <a:lnTo>
                  <a:pt x="779780" y="983945"/>
                </a:lnTo>
                <a:lnTo>
                  <a:pt x="812279" y="983945"/>
                </a:lnTo>
                <a:lnTo>
                  <a:pt x="985761" y="0"/>
                </a:lnTo>
                <a:close/>
              </a:path>
              <a:path w="1854200" h="984250">
                <a:moveTo>
                  <a:pt x="1050721" y="0"/>
                </a:moveTo>
                <a:lnTo>
                  <a:pt x="1018222" y="0"/>
                </a:lnTo>
                <a:lnTo>
                  <a:pt x="844740" y="983945"/>
                </a:lnTo>
                <a:lnTo>
                  <a:pt x="877239" y="983945"/>
                </a:lnTo>
                <a:lnTo>
                  <a:pt x="1050721" y="0"/>
                </a:lnTo>
                <a:close/>
              </a:path>
              <a:path w="1854200" h="984250">
                <a:moveTo>
                  <a:pt x="1115695" y="0"/>
                </a:moveTo>
                <a:lnTo>
                  <a:pt x="1083221" y="0"/>
                </a:lnTo>
                <a:lnTo>
                  <a:pt x="909739" y="983945"/>
                </a:lnTo>
                <a:lnTo>
                  <a:pt x="942225" y="983945"/>
                </a:lnTo>
                <a:lnTo>
                  <a:pt x="1115695" y="0"/>
                </a:lnTo>
                <a:close/>
              </a:path>
              <a:path w="1854200" h="984250">
                <a:moveTo>
                  <a:pt x="1180693" y="0"/>
                </a:moveTo>
                <a:lnTo>
                  <a:pt x="1148207" y="0"/>
                </a:lnTo>
                <a:lnTo>
                  <a:pt x="974725" y="983945"/>
                </a:lnTo>
                <a:lnTo>
                  <a:pt x="1007211" y="983945"/>
                </a:lnTo>
                <a:lnTo>
                  <a:pt x="1180693" y="0"/>
                </a:lnTo>
                <a:close/>
              </a:path>
              <a:path w="1854200" h="984250">
                <a:moveTo>
                  <a:pt x="1245666" y="0"/>
                </a:moveTo>
                <a:lnTo>
                  <a:pt x="1213167" y="0"/>
                </a:lnTo>
                <a:lnTo>
                  <a:pt x="1039685" y="983945"/>
                </a:lnTo>
                <a:lnTo>
                  <a:pt x="1072184" y="983945"/>
                </a:lnTo>
                <a:lnTo>
                  <a:pt x="1245666" y="0"/>
                </a:lnTo>
                <a:close/>
              </a:path>
              <a:path w="1854200" h="984250">
                <a:moveTo>
                  <a:pt x="1310652" y="0"/>
                </a:moveTo>
                <a:lnTo>
                  <a:pt x="1278153" y="0"/>
                </a:lnTo>
                <a:lnTo>
                  <a:pt x="1104671" y="983945"/>
                </a:lnTo>
                <a:lnTo>
                  <a:pt x="1137170" y="983945"/>
                </a:lnTo>
                <a:lnTo>
                  <a:pt x="1310652" y="0"/>
                </a:lnTo>
                <a:close/>
              </a:path>
              <a:path w="1854200" h="984250">
                <a:moveTo>
                  <a:pt x="1375625" y="0"/>
                </a:moveTo>
                <a:lnTo>
                  <a:pt x="1343139" y="0"/>
                </a:lnTo>
                <a:lnTo>
                  <a:pt x="1169657" y="983945"/>
                </a:lnTo>
                <a:lnTo>
                  <a:pt x="1202143" y="983945"/>
                </a:lnTo>
                <a:lnTo>
                  <a:pt x="1375625" y="0"/>
                </a:lnTo>
                <a:close/>
              </a:path>
              <a:path w="1854200" h="984250">
                <a:moveTo>
                  <a:pt x="1440599" y="0"/>
                </a:moveTo>
                <a:lnTo>
                  <a:pt x="1408125" y="0"/>
                </a:lnTo>
                <a:lnTo>
                  <a:pt x="1234643" y="983945"/>
                </a:lnTo>
                <a:lnTo>
                  <a:pt x="1267117" y="983945"/>
                </a:lnTo>
                <a:lnTo>
                  <a:pt x="1440599" y="0"/>
                </a:lnTo>
                <a:close/>
              </a:path>
              <a:path w="1854200" h="984250">
                <a:moveTo>
                  <a:pt x="1505597" y="0"/>
                </a:moveTo>
                <a:lnTo>
                  <a:pt x="1473098" y="0"/>
                </a:lnTo>
                <a:lnTo>
                  <a:pt x="1299616" y="983945"/>
                </a:lnTo>
                <a:lnTo>
                  <a:pt x="1332115" y="983945"/>
                </a:lnTo>
                <a:lnTo>
                  <a:pt x="1505597" y="0"/>
                </a:lnTo>
                <a:close/>
              </a:path>
              <a:path w="1854200" h="984250">
                <a:moveTo>
                  <a:pt x="1570570" y="0"/>
                </a:moveTo>
                <a:lnTo>
                  <a:pt x="1538084" y="0"/>
                </a:lnTo>
                <a:lnTo>
                  <a:pt x="1364602" y="983945"/>
                </a:lnTo>
                <a:lnTo>
                  <a:pt x="1397088" y="983945"/>
                </a:lnTo>
                <a:lnTo>
                  <a:pt x="1570570" y="0"/>
                </a:lnTo>
                <a:close/>
              </a:path>
              <a:path w="1854200" h="984250">
                <a:moveTo>
                  <a:pt x="1635544" y="0"/>
                </a:moveTo>
                <a:lnTo>
                  <a:pt x="1603070" y="0"/>
                </a:lnTo>
                <a:lnTo>
                  <a:pt x="1429588" y="983945"/>
                </a:lnTo>
                <a:lnTo>
                  <a:pt x="1462062" y="983945"/>
                </a:lnTo>
                <a:lnTo>
                  <a:pt x="1635544" y="0"/>
                </a:lnTo>
                <a:close/>
              </a:path>
              <a:path w="1854200" h="984250">
                <a:moveTo>
                  <a:pt x="1700530" y="0"/>
                </a:moveTo>
                <a:lnTo>
                  <a:pt x="1668030" y="0"/>
                </a:lnTo>
                <a:lnTo>
                  <a:pt x="1494548" y="983945"/>
                </a:lnTo>
                <a:lnTo>
                  <a:pt x="1527048" y="983945"/>
                </a:lnTo>
                <a:lnTo>
                  <a:pt x="1700530" y="0"/>
                </a:lnTo>
                <a:close/>
              </a:path>
              <a:path w="1854200" h="984250">
                <a:moveTo>
                  <a:pt x="1765503" y="0"/>
                </a:moveTo>
                <a:lnTo>
                  <a:pt x="1733016" y="0"/>
                </a:lnTo>
                <a:lnTo>
                  <a:pt x="1559534" y="983945"/>
                </a:lnTo>
                <a:lnTo>
                  <a:pt x="1592021" y="983945"/>
                </a:lnTo>
                <a:lnTo>
                  <a:pt x="1765503" y="0"/>
                </a:lnTo>
                <a:close/>
              </a:path>
              <a:path w="1854200" h="984250">
                <a:moveTo>
                  <a:pt x="1830489" y="0"/>
                </a:moveTo>
                <a:lnTo>
                  <a:pt x="1798002" y="0"/>
                </a:lnTo>
                <a:lnTo>
                  <a:pt x="1624520" y="983945"/>
                </a:lnTo>
                <a:lnTo>
                  <a:pt x="1657007" y="983945"/>
                </a:lnTo>
                <a:lnTo>
                  <a:pt x="1830489" y="0"/>
                </a:lnTo>
                <a:close/>
              </a:path>
              <a:path w="1854200" h="984250">
                <a:moveTo>
                  <a:pt x="1853653" y="790041"/>
                </a:moveTo>
                <a:lnTo>
                  <a:pt x="1819465" y="983945"/>
                </a:lnTo>
                <a:lnTo>
                  <a:pt x="1851964" y="983945"/>
                </a:lnTo>
                <a:lnTo>
                  <a:pt x="1853653" y="974344"/>
                </a:lnTo>
                <a:lnTo>
                  <a:pt x="1853653" y="790041"/>
                </a:lnTo>
                <a:close/>
              </a:path>
              <a:path w="1854200" h="984250">
                <a:moveTo>
                  <a:pt x="1853653" y="421474"/>
                </a:moveTo>
                <a:lnTo>
                  <a:pt x="1754479" y="983945"/>
                </a:lnTo>
                <a:lnTo>
                  <a:pt x="1786966" y="983945"/>
                </a:lnTo>
                <a:lnTo>
                  <a:pt x="1853653" y="605726"/>
                </a:lnTo>
                <a:lnTo>
                  <a:pt x="1853653" y="421474"/>
                </a:lnTo>
                <a:close/>
              </a:path>
              <a:path w="1854200" h="984250">
                <a:moveTo>
                  <a:pt x="1853653" y="52857"/>
                </a:moveTo>
                <a:lnTo>
                  <a:pt x="1689493" y="983945"/>
                </a:lnTo>
                <a:lnTo>
                  <a:pt x="1721993" y="983945"/>
                </a:lnTo>
                <a:lnTo>
                  <a:pt x="1853653" y="237210"/>
                </a:lnTo>
                <a:lnTo>
                  <a:pt x="1853653" y="52857"/>
                </a:lnTo>
                <a:close/>
              </a:path>
            </a:pathLst>
          </a:custGeom>
          <a:solidFill>
            <a:srgbClr val="FFE005"/>
          </a:solidFill>
        </p:spPr>
        <p:txBody>
          <a:bodyPr wrap="square" lIns="0" tIns="0" rIns="0" bIns="0" rtlCol="0"/>
          <a:lstStyle/>
          <a:p>
            <a:pPr defTabSz="814394"/>
            <a:endParaRPr sz="1600" dirty="0">
              <a:solidFill>
                <a:prstClr val="black"/>
              </a:solidFill>
            </a:endParaRPr>
          </a:p>
        </p:txBody>
      </p:sp>
      <p:sp>
        <p:nvSpPr>
          <p:cNvPr id="2" name="Holder 2"/>
          <p:cNvSpPr>
            <a:spLocks noGrp="1"/>
          </p:cNvSpPr>
          <p:nvPr>
            <p:ph type="title"/>
          </p:nvPr>
        </p:nvSpPr>
        <p:spPr>
          <a:xfrm>
            <a:off x="817841" y="1028594"/>
            <a:ext cx="3365271" cy="276999"/>
          </a:xfrm>
          <a:prstGeom prst="rect">
            <a:avLst/>
          </a:prstGeom>
        </p:spPr>
        <p:txBody>
          <a:bodyPr wrap="square" lIns="0" tIns="0" rIns="0" bIns="0">
            <a:spAutoFit/>
          </a:bodyPr>
          <a:lstStyle>
            <a:lvl1pPr>
              <a:defRPr sz="1800" b="1" i="0">
                <a:solidFill>
                  <a:schemeClr val="tx1"/>
                </a:solidFill>
                <a:latin typeface="Tahoma"/>
                <a:cs typeface="Tahoma"/>
              </a:defRPr>
            </a:lvl1pPr>
          </a:lstStyle>
          <a:p>
            <a:endParaRPr/>
          </a:p>
        </p:txBody>
      </p:sp>
      <p:sp>
        <p:nvSpPr>
          <p:cNvPr id="3" name="Holder 3"/>
          <p:cNvSpPr>
            <a:spLocks noGrp="1"/>
          </p:cNvSpPr>
          <p:nvPr>
            <p:ph type="body" idx="1"/>
          </p:nvPr>
        </p:nvSpPr>
        <p:spPr>
          <a:xfrm>
            <a:off x="4111340" y="1553538"/>
            <a:ext cx="459356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6446481" y="4858339"/>
            <a:ext cx="1492082" cy="138499"/>
          </a:xfrm>
          <a:prstGeom prst="rect">
            <a:avLst/>
          </a:prstGeom>
        </p:spPr>
        <p:txBody>
          <a:bodyPr wrap="square" lIns="0" tIns="0" rIns="0" bIns="0">
            <a:spAutoFit/>
          </a:bodyPr>
          <a:lstStyle>
            <a:lvl1pPr>
              <a:defRPr sz="900" b="1" i="0">
                <a:solidFill>
                  <a:schemeClr val="bg1"/>
                </a:solidFill>
                <a:latin typeface="Tahoma"/>
                <a:cs typeface="Tahoma"/>
              </a:defRPr>
            </a:lvl1pPr>
          </a:lstStyle>
          <a:p>
            <a:pPr marL="11333" defTabSz="814394">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98"/>
            <a:ext cx="2104578" cy="246221"/>
          </a:xfrm>
          <a:prstGeom prst="rect">
            <a:avLst/>
          </a:prstGeom>
        </p:spPr>
        <p:txBody>
          <a:bodyPr wrap="square" lIns="0" tIns="0" rIns="0" bIns="0">
            <a:spAutoFit/>
          </a:bodyPr>
          <a:lstStyle>
            <a:lvl1pPr algn="l">
              <a:defRPr>
                <a:solidFill>
                  <a:schemeClr val="tx1">
                    <a:tint val="75000"/>
                  </a:schemeClr>
                </a:solidFill>
              </a:defRPr>
            </a:lvl1pPr>
          </a:lstStyle>
          <a:p>
            <a:pPr defTabSz="814394"/>
            <a:fld id="{1D8BD707-D9CF-40AE-B4C6-C98DA3205C09}" type="datetimeFigureOut">
              <a:rPr lang="en-US" sz="1600" smtClean="0">
                <a:solidFill>
                  <a:prstClr val="black">
                    <a:tint val="75000"/>
                  </a:prstClr>
                </a:solidFill>
              </a:rPr>
              <a:pPr defTabSz="814394"/>
              <a:t>3/3/2026</a:t>
            </a:fld>
            <a:endParaRPr lang="en-US" sz="1600" dirty="0">
              <a:solidFill>
                <a:prstClr val="black">
                  <a:tint val="75000"/>
                </a:prstClr>
              </a:solidFill>
            </a:endParaRPr>
          </a:p>
        </p:txBody>
      </p:sp>
      <p:sp>
        <p:nvSpPr>
          <p:cNvPr id="6" name="Holder 6"/>
          <p:cNvSpPr>
            <a:spLocks noGrp="1"/>
          </p:cNvSpPr>
          <p:nvPr>
            <p:ph type="sldNum" sz="quarter" idx="7"/>
          </p:nvPr>
        </p:nvSpPr>
        <p:spPr>
          <a:xfrm>
            <a:off x="6588246" y="4787898"/>
            <a:ext cx="2104578" cy="246221"/>
          </a:xfrm>
          <a:prstGeom prst="rect">
            <a:avLst/>
          </a:prstGeom>
        </p:spPr>
        <p:txBody>
          <a:bodyPr wrap="square" lIns="0" tIns="0" rIns="0" bIns="0">
            <a:spAutoFit/>
          </a:bodyPr>
          <a:lstStyle>
            <a:lvl1pPr algn="r">
              <a:defRPr>
                <a:solidFill>
                  <a:schemeClr val="tx1">
                    <a:tint val="75000"/>
                  </a:schemeClr>
                </a:solidFill>
              </a:defRPr>
            </a:lvl1pPr>
          </a:lstStyle>
          <a:p>
            <a:pPr defTabSz="814394"/>
            <a:fld id="{B6F15528-21DE-4FAA-801E-634DDDAF4B2B}" type="slidenum">
              <a:rPr lang="fr-FR" sz="1600" smtClean="0">
                <a:solidFill>
                  <a:prstClr val="black">
                    <a:tint val="75000"/>
                  </a:prstClr>
                </a:solidFill>
              </a:rPr>
              <a:pPr defTabSz="814394"/>
              <a:t>‹N°›</a:t>
            </a:fld>
            <a:endParaRPr lang="fr-FR" sz="1600" dirty="0">
              <a:solidFill>
                <a:prstClr val="black">
                  <a:tint val="75000"/>
                </a:prstClr>
              </a:solidFill>
            </a:endParaRPr>
          </a:p>
        </p:txBody>
      </p:sp>
    </p:spTree>
    <p:extLst>
      <p:ext uri="{BB962C8B-B14F-4D97-AF65-F5344CB8AC3E}">
        <p14:creationId xmlns:p14="http://schemas.microsoft.com/office/powerpoint/2010/main" val="365161035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Lst>
  <p:txStyles>
    <p:titleStyle>
      <a:lvl1pPr>
        <a:defRPr>
          <a:latin typeface="+mj-lt"/>
          <a:ea typeface="+mj-ea"/>
          <a:cs typeface="+mj-cs"/>
        </a:defRPr>
      </a:lvl1pPr>
    </p:titleStyle>
    <p:bodyStyle>
      <a:lvl1pPr marL="0">
        <a:defRPr>
          <a:latin typeface="+mn-lt"/>
          <a:ea typeface="+mn-ea"/>
          <a:cs typeface="+mn-cs"/>
        </a:defRPr>
      </a:lvl1pPr>
      <a:lvl2pPr marL="407199">
        <a:defRPr>
          <a:latin typeface="+mn-lt"/>
          <a:ea typeface="+mn-ea"/>
          <a:cs typeface="+mn-cs"/>
        </a:defRPr>
      </a:lvl2pPr>
      <a:lvl3pPr marL="814394">
        <a:defRPr>
          <a:latin typeface="+mn-lt"/>
          <a:ea typeface="+mn-ea"/>
          <a:cs typeface="+mn-cs"/>
        </a:defRPr>
      </a:lvl3pPr>
      <a:lvl4pPr marL="1221602">
        <a:defRPr>
          <a:latin typeface="+mn-lt"/>
          <a:ea typeface="+mn-ea"/>
          <a:cs typeface="+mn-cs"/>
        </a:defRPr>
      </a:lvl4pPr>
      <a:lvl5pPr marL="1628792">
        <a:defRPr>
          <a:latin typeface="+mn-lt"/>
          <a:ea typeface="+mn-ea"/>
          <a:cs typeface="+mn-cs"/>
        </a:defRPr>
      </a:lvl5pPr>
      <a:lvl6pPr marL="2036005">
        <a:defRPr>
          <a:latin typeface="+mn-lt"/>
          <a:ea typeface="+mn-ea"/>
          <a:cs typeface="+mn-cs"/>
        </a:defRPr>
      </a:lvl6pPr>
      <a:lvl7pPr marL="2443203">
        <a:defRPr>
          <a:latin typeface="+mn-lt"/>
          <a:ea typeface="+mn-ea"/>
          <a:cs typeface="+mn-cs"/>
        </a:defRPr>
      </a:lvl7pPr>
      <a:lvl8pPr marL="2850401">
        <a:defRPr>
          <a:latin typeface="+mn-lt"/>
          <a:ea typeface="+mn-ea"/>
          <a:cs typeface="+mn-cs"/>
        </a:defRPr>
      </a:lvl8pPr>
      <a:lvl9pPr marL="3257603">
        <a:defRPr>
          <a:latin typeface="+mn-lt"/>
          <a:ea typeface="+mn-ea"/>
          <a:cs typeface="+mn-cs"/>
        </a:defRPr>
      </a:lvl9pPr>
    </p:bodyStyle>
    <p:otherStyle>
      <a:lvl1pPr marL="0">
        <a:defRPr>
          <a:latin typeface="+mn-lt"/>
          <a:ea typeface="+mn-ea"/>
          <a:cs typeface="+mn-cs"/>
        </a:defRPr>
      </a:lvl1pPr>
      <a:lvl2pPr marL="407199">
        <a:defRPr>
          <a:latin typeface="+mn-lt"/>
          <a:ea typeface="+mn-ea"/>
          <a:cs typeface="+mn-cs"/>
        </a:defRPr>
      </a:lvl2pPr>
      <a:lvl3pPr marL="814394">
        <a:defRPr>
          <a:latin typeface="+mn-lt"/>
          <a:ea typeface="+mn-ea"/>
          <a:cs typeface="+mn-cs"/>
        </a:defRPr>
      </a:lvl3pPr>
      <a:lvl4pPr marL="1221602">
        <a:defRPr>
          <a:latin typeface="+mn-lt"/>
          <a:ea typeface="+mn-ea"/>
          <a:cs typeface="+mn-cs"/>
        </a:defRPr>
      </a:lvl4pPr>
      <a:lvl5pPr marL="1628792">
        <a:defRPr>
          <a:latin typeface="+mn-lt"/>
          <a:ea typeface="+mn-ea"/>
          <a:cs typeface="+mn-cs"/>
        </a:defRPr>
      </a:lvl5pPr>
      <a:lvl6pPr marL="2036005">
        <a:defRPr>
          <a:latin typeface="+mn-lt"/>
          <a:ea typeface="+mn-ea"/>
          <a:cs typeface="+mn-cs"/>
        </a:defRPr>
      </a:lvl6pPr>
      <a:lvl7pPr marL="2443203">
        <a:defRPr>
          <a:latin typeface="+mn-lt"/>
          <a:ea typeface="+mn-ea"/>
          <a:cs typeface="+mn-cs"/>
        </a:defRPr>
      </a:lvl7pPr>
      <a:lvl8pPr marL="2850401">
        <a:defRPr>
          <a:latin typeface="+mn-lt"/>
          <a:ea typeface="+mn-ea"/>
          <a:cs typeface="+mn-cs"/>
        </a:defRPr>
      </a:lvl8pPr>
      <a:lvl9pPr marL="3257603">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4663"/>
            <a:endParaRPr sz="1600" dirty="0">
              <a:solidFill>
                <a:prstClr val="black"/>
              </a:solidFill>
            </a:endParaRPr>
          </a:p>
        </p:txBody>
      </p:sp>
      <p:sp>
        <p:nvSpPr>
          <p:cNvPr id="17" name="bg object 17"/>
          <p:cNvSpPr/>
          <p:nvPr/>
        </p:nvSpPr>
        <p:spPr>
          <a:xfrm>
            <a:off x="7296088" y="2"/>
            <a:ext cx="1851628" cy="738871"/>
          </a:xfrm>
          <a:custGeom>
            <a:avLst/>
            <a:gdLst/>
            <a:ahLst/>
            <a:cxnLst/>
            <a:rect l="l" t="t" r="r" b="b"/>
            <a:pathLst>
              <a:path w="1854200" h="984250">
                <a:moveTo>
                  <a:pt x="205968" y="0"/>
                </a:moveTo>
                <a:lnTo>
                  <a:pt x="173482" y="0"/>
                </a:lnTo>
                <a:lnTo>
                  <a:pt x="0" y="983945"/>
                </a:lnTo>
                <a:lnTo>
                  <a:pt x="32486" y="983945"/>
                </a:lnTo>
                <a:lnTo>
                  <a:pt x="205968" y="0"/>
                </a:lnTo>
                <a:close/>
              </a:path>
              <a:path w="1854200" h="984250">
                <a:moveTo>
                  <a:pt x="270954" y="0"/>
                </a:moveTo>
                <a:lnTo>
                  <a:pt x="238467" y="0"/>
                </a:lnTo>
                <a:lnTo>
                  <a:pt x="64985" y="983945"/>
                </a:lnTo>
                <a:lnTo>
                  <a:pt x="97472" y="983945"/>
                </a:lnTo>
                <a:lnTo>
                  <a:pt x="270954" y="0"/>
                </a:lnTo>
                <a:close/>
              </a:path>
              <a:path w="1854200" h="984250">
                <a:moveTo>
                  <a:pt x="335940" y="0"/>
                </a:moveTo>
                <a:lnTo>
                  <a:pt x="303441" y="0"/>
                </a:lnTo>
                <a:lnTo>
                  <a:pt x="129959" y="983945"/>
                </a:lnTo>
                <a:lnTo>
                  <a:pt x="162458" y="983945"/>
                </a:lnTo>
                <a:lnTo>
                  <a:pt x="335940" y="0"/>
                </a:lnTo>
                <a:close/>
              </a:path>
              <a:path w="1854200" h="984250">
                <a:moveTo>
                  <a:pt x="400913" y="0"/>
                </a:moveTo>
                <a:lnTo>
                  <a:pt x="368439" y="0"/>
                </a:lnTo>
                <a:lnTo>
                  <a:pt x="194957" y="983945"/>
                </a:lnTo>
                <a:lnTo>
                  <a:pt x="227431" y="983945"/>
                </a:lnTo>
                <a:lnTo>
                  <a:pt x="400913" y="0"/>
                </a:lnTo>
                <a:close/>
              </a:path>
              <a:path w="1854200" h="984250">
                <a:moveTo>
                  <a:pt x="465899" y="0"/>
                </a:moveTo>
                <a:lnTo>
                  <a:pt x="433412" y="0"/>
                </a:lnTo>
                <a:lnTo>
                  <a:pt x="259930" y="983945"/>
                </a:lnTo>
                <a:lnTo>
                  <a:pt x="292417" y="983945"/>
                </a:lnTo>
                <a:lnTo>
                  <a:pt x="465899" y="0"/>
                </a:lnTo>
                <a:close/>
              </a:path>
              <a:path w="1854200" h="984250">
                <a:moveTo>
                  <a:pt x="530885" y="0"/>
                </a:moveTo>
                <a:lnTo>
                  <a:pt x="498386" y="0"/>
                </a:lnTo>
                <a:lnTo>
                  <a:pt x="324904" y="983945"/>
                </a:lnTo>
                <a:lnTo>
                  <a:pt x="357403" y="983945"/>
                </a:lnTo>
                <a:lnTo>
                  <a:pt x="530885" y="0"/>
                </a:lnTo>
                <a:close/>
              </a:path>
              <a:path w="1854200" h="984250">
                <a:moveTo>
                  <a:pt x="595871" y="0"/>
                </a:moveTo>
                <a:lnTo>
                  <a:pt x="563384" y="0"/>
                </a:lnTo>
                <a:lnTo>
                  <a:pt x="389902" y="983945"/>
                </a:lnTo>
                <a:lnTo>
                  <a:pt x="422389" y="983945"/>
                </a:lnTo>
                <a:lnTo>
                  <a:pt x="595871" y="0"/>
                </a:lnTo>
                <a:close/>
              </a:path>
              <a:path w="1854200" h="984250">
                <a:moveTo>
                  <a:pt x="660844" y="0"/>
                </a:moveTo>
                <a:lnTo>
                  <a:pt x="628345" y="0"/>
                </a:lnTo>
                <a:lnTo>
                  <a:pt x="454863" y="983945"/>
                </a:lnTo>
                <a:lnTo>
                  <a:pt x="487362" y="983945"/>
                </a:lnTo>
                <a:lnTo>
                  <a:pt x="660844" y="0"/>
                </a:lnTo>
                <a:close/>
              </a:path>
              <a:path w="1854200" h="984250">
                <a:moveTo>
                  <a:pt x="725817" y="0"/>
                </a:moveTo>
                <a:lnTo>
                  <a:pt x="693331" y="0"/>
                </a:lnTo>
                <a:lnTo>
                  <a:pt x="519849" y="983945"/>
                </a:lnTo>
                <a:lnTo>
                  <a:pt x="552335" y="983945"/>
                </a:lnTo>
                <a:lnTo>
                  <a:pt x="725817" y="0"/>
                </a:lnTo>
                <a:close/>
              </a:path>
              <a:path w="1854200" h="984250">
                <a:moveTo>
                  <a:pt x="790803" y="0"/>
                </a:moveTo>
                <a:lnTo>
                  <a:pt x="758304" y="0"/>
                </a:lnTo>
                <a:lnTo>
                  <a:pt x="584822" y="983945"/>
                </a:lnTo>
                <a:lnTo>
                  <a:pt x="617321" y="983945"/>
                </a:lnTo>
                <a:lnTo>
                  <a:pt x="790803" y="0"/>
                </a:lnTo>
                <a:close/>
              </a:path>
              <a:path w="1854200" h="984250">
                <a:moveTo>
                  <a:pt x="855789" y="0"/>
                </a:moveTo>
                <a:lnTo>
                  <a:pt x="823302" y="0"/>
                </a:lnTo>
                <a:lnTo>
                  <a:pt x="649820" y="983945"/>
                </a:lnTo>
                <a:lnTo>
                  <a:pt x="682307" y="983945"/>
                </a:lnTo>
                <a:lnTo>
                  <a:pt x="855789" y="0"/>
                </a:lnTo>
                <a:close/>
              </a:path>
              <a:path w="1854200" h="984250">
                <a:moveTo>
                  <a:pt x="920762" y="0"/>
                </a:moveTo>
                <a:lnTo>
                  <a:pt x="888276" y="0"/>
                </a:lnTo>
                <a:lnTo>
                  <a:pt x="714794" y="983945"/>
                </a:lnTo>
                <a:lnTo>
                  <a:pt x="747280" y="983945"/>
                </a:lnTo>
                <a:lnTo>
                  <a:pt x="920762" y="0"/>
                </a:lnTo>
                <a:close/>
              </a:path>
              <a:path w="1854200" h="984250">
                <a:moveTo>
                  <a:pt x="985761" y="0"/>
                </a:moveTo>
                <a:lnTo>
                  <a:pt x="953262" y="0"/>
                </a:lnTo>
                <a:lnTo>
                  <a:pt x="779780" y="983945"/>
                </a:lnTo>
                <a:lnTo>
                  <a:pt x="812279" y="983945"/>
                </a:lnTo>
                <a:lnTo>
                  <a:pt x="985761" y="0"/>
                </a:lnTo>
                <a:close/>
              </a:path>
              <a:path w="1854200" h="984250">
                <a:moveTo>
                  <a:pt x="1050721" y="0"/>
                </a:moveTo>
                <a:lnTo>
                  <a:pt x="1018222" y="0"/>
                </a:lnTo>
                <a:lnTo>
                  <a:pt x="844740" y="983945"/>
                </a:lnTo>
                <a:lnTo>
                  <a:pt x="877239" y="983945"/>
                </a:lnTo>
                <a:lnTo>
                  <a:pt x="1050721" y="0"/>
                </a:lnTo>
                <a:close/>
              </a:path>
              <a:path w="1854200" h="984250">
                <a:moveTo>
                  <a:pt x="1115695" y="0"/>
                </a:moveTo>
                <a:lnTo>
                  <a:pt x="1083221" y="0"/>
                </a:lnTo>
                <a:lnTo>
                  <a:pt x="909739" y="983945"/>
                </a:lnTo>
                <a:lnTo>
                  <a:pt x="942225" y="983945"/>
                </a:lnTo>
                <a:lnTo>
                  <a:pt x="1115695" y="0"/>
                </a:lnTo>
                <a:close/>
              </a:path>
              <a:path w="1854200" h="984250">
                <a:moveTo>
                  <a:pt x="1180693" y="0"/>
                </a:moveTo>
                <a:lnTo>
                  <a:pt x="1148207" y="0"/>
                </a:lnTo>
                <a:lnTo>
                  <a:pt x="974725" y="983945"/>
                </a:lnTo>
                <a:lnTo>
                  <a:pt x="1007211" y="983945"/>
                </a:lnTo>
                <a:lnTo>
                  <a:pt x="1180693" y="0"/>
                </a:lnTo>
                <a:close/>
              </a:path>
              <a:path w="1854200" h="984250">
                <a:moveTo>
                  <a:pt x="1245666" y="0"/>
                </a:moveTo>
                <a:lnTo>
                  <a:pt x="1213167" y="0"/>
                </a:lnTo>
                <a:lnTo>
                  <a:pt x="1039685" y="983945"/>
                </a:lnTo>
                <a:lnTo>
                  <a:pt x="1072184" y="983945"/>
                </a:lnTo>
                <a:lnTo>
                  <a:pt x="1245666" y="0"/>
                </a:lnTo>
                <a:close/>
              </a:path>
              <a:path w="1854200" h="984250">
                <a:moveTo>
                  <a:pt x="1310652" y="0"/>
                </a:moveTo>
                <a:lnTo>
                  <a:pt x="1278153" y="0"/>
                </a:lnTo>
                <a:lnTo>
                  <a:pt x="1104671" y="983945"/>
                </a:lnTo>
                <a:lnTo>
                  <a:pt x="1137170" y="983945"/>
                </a:lnTo>
                <a:lnTo>
                  <a:pt x="1310652" y="0"/>
                </a:lnTo>
                <a:close/>
              </a:path>
              <a:path w="1854200" h="984250">
                <a:moveTo>
                  <a:pt x="1375625" y="0"/>
                </a:moveTo>
                <a:lnTo>
                  <a:pt x="1343139" y="0"/>
                </a:lnTo>
                <a:lnTo>
                  <a:pt x="1169657" y="983945"/>
                </a:lnTo>
                <a:lnTo>
                  <a:pt x="1202143" y="983945"/>
                </a:lnTo>
                <a:lnTo>
                  <a:pt x="1375625" y="0"/>
                </a:lnTo>
                <a:close/>
              </a:path>
              <a:path w="1854200" h="984250">
                <a:moveTo>
                  <a:pt x="1440599" y="0"/>
                </a:moveTo>
                <a:lnTo>
                  <a:pt x="1408125" y="0"/>
                </a:lnTo>
                <a:lnTo>
                  <a:pt x="1234643" y="983945"/>
                </a:lnTo>
                <a:lnTo>
                  <a:pt x="1267117" y="983945"/>
                </a:lnTo>
                <a:lnTo>
                  <a:pt x="1440599" y="0"/>
                </a:lnTo>
                <a:close/>
              </a:path>
              <a:path w="1854200" h="984250">
                <a:moveTo>
                  <a:pt x="1505597" y="0"/>
                </a:moveTo>
                <a:lnTo>
                  <a:pt x="1473098" y="0"/>
                </a:lnTo>
                <a:lnTo>
                  <a:pt x="1299616" y="983945"/>
                </a:lnTo>
                <a:lnTo>
                  <a:pt x="1332115" y="983945"/>
                </a:lnTo>
                <a:lnTo>
                  <a:pt x="1505597" y="0"/>
                </a:lnTo>
                <a:close/>
              </a:path>
              <a:path w="1854200" h="984250">
                <a:moveTo>
                  <a:pt x="1570570" y="0"/>
                </a:moveTo>
                <a:lnTo>
                  <a:pt x="1538084" y="0"/>
                </a:lnTo>
                <a:lnTo>
                  <a:pt x="1364602" y="983945"/>
                </a:lnTo>
                <a:lnTo>
                  <a:pt x="1397088" y="983945"/>
                </a:lnTo>
                <a:lnTo>
                  <a:pt x="1570570" y="0"/>
                </a:lnTo>
                <a:close/>
              </a:path>
              <a:path w="1854200" h="984250">
                <a:moveTo>
                  <a:pt x="1635544" y="0"/>
                </a:moveTo>
                <a:lnTo>
                  <a:pt x="1603070" y="0"/>
                </a:lnTo>
                <a:lnTo>
                  <a:pt x="1429588" y="983945"/>
                </a:lnTo>
                <a:lnTo>
                  <a:pt x="1462062" y="983945"/>
                </a:lnTo>
                <a:lnTo>
                  <a:pt x="1635544" y="0"/>
                </a:lnTo>
                <a:close/>
              </a:path>
              <a:path w="1854200" h="984250">
                <a:moveTo>
                  <a:pt x="1700530" y="0"/>
                </a:moveTo>
                <a:lnTo>
                  <a:pt x="1668030" y="0"/>
                </a:lnTo>
                <a:lnTo>
                  <a:pt x="1494548" y="983945"/>
                </a:lnTo>
                <a:lnTo>
                  <a:pt x="1527048" y="983945"/>
                </a:lnTo>
                <a:lnTo>
                  <a:pt x="1700530" y="0"/>
                </a:lnTo>
                <a:close/>
              </a:path>
              <a:path w="1854200" h="984250">
                <a:moveTo>
                  <a:pt x="1765503" y="0"/>
                </a:moveTo>
                <a:lnTo>
                  <a:pt x="1733016" y="0"/>
                </a:lnTo>
                <a:lnTo>
                  <a:pt x="1559534" y="983945"/>
                </a:lnTo>
                <a:lnTo>
                  <a:pt x="1592021" y="983945"/>
                </a:lnTo>
                <a:lnTo>
                  <a:pt x="1765503" y="0"/>
                </a:lnTo>
                <a:close/>
              </a:path>
              <a:path w="1854200" h="984250">
                <a:moveTo>
                  <a:pt x="1830489" y="0"/>
                </a:moveTo>
                <a:lnTo>
                  <a:pt x="1798002" y="0"/>
                </a:lnTo>
                <a:lnTo>
                  <a:pt x="1624520" y="983945"/>
                </a:lnTo>
                <a:lnTo>
                  <a:pt x="1657007" y="983945"/>
                </a:lnTo>
                <a:lnTo>
                  <a:pt x="1830489" y="0"/>
                </a:lnTo>
                <a:close/>
              </a:path>
              <a:path w="1854200" h="984250">
                <a:moveTo>
                  <a:pt x="1853653" y="790041"/>
                </a:moveTo>
                <a:lnTo>
                  <a:pt x="1819465" y="983945"/>
                </a:lnTo>
                <a:lnTo>
                  <a:pt x="1851964" y="983945"/>
                </a:lnTo>
                <a:lnTo>
                  <a:pt x="1853653" y="974344"/>
                </a:lnTo>
                <a:lnTo>
                  <a:pt x="1853653" y="790041"/>
                </a:lnTo>
                <a:close/>
              </a:path>
              <a:path w="1854200" h="984250">
                <a:moveTo>
                  <a:pt x="1853653" y="421474"/>
                </a:moveTo>
                <a:lnTo>
                  <a:pt x="1754479" y="983945"/>
                </a:lnTo>
                <a:lnTo>
                  <a:pt x="1786966" y="983945"/>
                </a:lnTo>
                <a:lnTo>
                  <a:pt x="1853653" y="605726"/>
                </a:lnTo>
                <a:lnTo>
                  <a:pt x="1853653" y="421474"/>
                </a:lnTo>
                <a:close/>
              </a:path>
              <a:path w="1854200" h="984250">
                <a:moveTo>
                  <a:pt x="1853653" y="52857"/>
                </a:moveTo>
                <a:lnTo>
                  <a:pt x="1689493" y="983945"/>
                </a:lnTo>
                <a:lnTo>
                  <a:pt x="1721993" y="983945"/>
                </a:lnTo>
                <a:lnTo>
                  <a:pt x="1853653" y="237210"/>
                </a:lnTo>
                <a:lnTo>
                  <a:pt x="1853653" y="52857"/>
                </a:lnTo>
                <a:close/>
              </a:path>
            </a:pathLst>
          </a:custGeom>
          <a:solidFill>
            <a:srgbClr val="FFE005"/>
          </a:solidFill>
        </p:spPr>
        <p:txBody>
          <a:bodyPr wrap="square" lIns="0" tIns="0" rIns="0" bIns="0" rtlCol="0"/>
          <a:lstStyle/>
          <a:p>
            <a:pPr defTabSz="814663"/>
            <a:endParaRPr sz="1600" dirty="0">
              <a:solidFill>
                <a:prstClr val="black"/>
              </a:solidFill>
            </a:endParaRPr>
          </a:p>
        </p:txBody>
      </p:sp>
      <p:sp>
        <p:nvSpPr>
          <p:cNvPr id="2" name="Holder 2"/>
          <p:cNvSpPr>
            <a:spLocks noGrp="1"/>
          </p:cNvSpPr>
          <p:nvPr>
            <p:ph type="title"/>
          </p:nvPr>
        </p:nvSpPr>
        <p:spPr>
          <a:xfrm>
            <a:off x="817836" y="1028589"/>
            <a:ext cx="3365271" cy="276999"/>
          </a:xfrm>
          <a:prstGeom prst="rect">
            <a:avLst/>
          </a:prstGeom>
        </p:spPr>
        <p:txBody>
          <a:bodyPr wrap="square" lIns="0" tIns="0" rIns="0" bIns="0">
            <a:spAutoFit/>
          </a:bodyPr>
          <a:lstStyle>
            <a:lvl1pPr>
              <a:defRPr sz="1800" b="1" i="0">
                <a:solidFill>
                  <a:schemeClr val="tx1"/>
                </a:solidFill>
                <a:latin typeface="Tahoma"/>
                <a:cs typeface="Tahoma"/>
              </a:defRPr>
            </a:lvl1pPr>
          </a:lstStyle>
          <a:p>
            <a:endParaRPr/>
          </a:p>
        </p:txBody>
      </p:sp>
      <p:sp>
        <p:nvSpPr>
          <p:cNvPr id="3" name="Holder 3"/>
          <p:cNvSpPr>
            <a:spLocks noGrp="1"/>
          </p:cNvSpPr>
          <p:nvPr>
            <p:ph type="body" idx="1"/>
          </p:nvPr>
        </p:nvSpPr>
        <p:spPr>
          <a:xfrm>
            <a:off x="4111340" y="1553538"/>
            <a:ext cx="459356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6446481" y="4858339"/>
            <a:ext cx="1492082" cy="138499"/>
          </a:xfrm>
          <a:prstGeom prst="rect">
            <a:avLst/>
          </a:prstGeom>
        </p:spPr>
        <p:txBody>
          <a:bodyPr wrap="square" lIns="0" tIns="0" rIns="0" bIns="0">
            <a:spAutoFit/>
          </a:bodyPr>
          <a:lstStyle>
            <a:lvl1pPr>
              <a:defRPr sz="900" b="1" i="0">
                <a:solidFill>
                  <a:schemeClr val="bg1"/>
                </a:solidFill>
                <a:latin typeface="Tahoma"/>
                <a:cs typeface="Tahoma"/>
              </a:defRPr>
            </a:lvl1pPr>
          </a:lstStyle>
          <a:p>
            <a:pPr marL="11333" defTabSz="81466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98"/>
            <a:ext cx="2104578" cy="246221"/>
          </a:xfrm>
          <a:prstGeom prst="rect">
            <a:avLst/>
          </a:prstGeom>
        </p:spPr>
        <p:txBody>
          <a:bodyPr wrap="square" lIns="0" tIns="0" rIns="0" bIns="0">
            <a:spAutoFit/>
          </a:bodyPr>
          <a:lstStyle>
            <a:lvl1pPr algn="l">
              <a:defRPr>
                <a:solidFill>
                  <a:schemeClr val="tx1">
                    <a:tint val="75000"/>
                  </a:schemeClr>
                </a:solidFill>
              </a:defRPr>
            </a:lvl1pPr>
          </a:lstStyle>
          <a:p>
            <a:pPr defTabSz="814663"/>
            <a:fld id="{1D8BD707-D9CF-40AE-B4C6-C98DA3205C09}" type="datetimeFigureOut">
              <a:rPr lang="en-US" sz="1600" smtClean="0">
                <a:solidFill>
                  <a:prstClr val="black">
                    <a:tint val="75000"/>
                  </a:prstClr>
                </a:solidFill>
              </a:rPr>
              <a:pPr defTabSz="814663"/>
              <a:t>3/3/2026</a:t>
            </a:fld>
            <a:endParaRPr lang="en-US" sz="1600" dirty="0">
              <a:solidFill>
                <a:prstClr val="black">
                  <a:tint val="75000"/>
                </a:prstClr>
              </a:solidFill>
            </a:endParaRPr>
          </a:p>
        </p:txBody>
      </p:sp>
      <p:sp>
        <p:nvSpPr>
          <p:cNvPr id="6" name="Holder 6"/>
          <p:cNvSpPr>
            <a:spLocks noGrp="1"/>
          </p:cNvSpPr>
          <p:nvPr>
            <p:ph type="sldNum" sz="quarter" idx="7"/>
          </p:nvPr>
        </p:nvSpPr>
        <p:spPr>
          <a:xfrm>
            <a:off x="6588246" y="4787898"/>
            <a:ext cx="2104578" cy="246221"/>
          </a:xfrm>
          <a:prstGeom prst="rect">
            <a:avLst/>
          </a:prstGeom>
        </p:spPr>
        <p:txBody>
          <a:bodyPr wrap="square" lIns="0" tIns="0" rIns="0" bIns="0">
            <a:spAutoFit/>
          </a:bodyPr>
          <a:lstStyle>
            <a:lvl1pPr algn="r">
              <a:defRPr>
                <a:solidFill>
                  <a:schemeClr val="tx1">
                    <a:tint val="75000"/>
                  </a:schemeClr>
                </a:solidFill>
              </a:defRPr>
            </a:lvl1pPr>
          </a:lstStyle>
          <a:p>
            <a:pPr defTabSz="814663"/>
            <a:fld id="{B6F15528-21DE-4FAA-801E-634DDDAF4B2B}" type="slidenum">
              <a:rPr lang="fr-FR" sz="1600" smtClean="0">
                <a:solidFill>
                  <a:prstClr val="black">
                    <a:tint val="75000"/>
                  </a:prstClr>
                </a:solidFill>
              </a:rPr>
              <a:pPr defTabSz="814663"/>
              <a:t>‹N°›</a:t>
            </a:fld>
            <a:endParaRPr lang="fr-FR" sz="1600" dirty="0">
              <a:solidFill>
                <a:prstClr val="black">
                  <a:tint val="75000"/>
                </a:prstClr>
              </a:solidFill>
            </a:endParaRPr>
          </a:p>
        </p:txBody>
      </p:sp>
    </p:spTree>
    <p:extLst>
      <p:ext uri="{BB962C8B-B14F-4D97-AF65-F5344CB8AC3E}">
        <p14:creationId xmlns:p14="http://schemas.microsoft.com/office/powerpoint/2010/main" val="378889618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Lst>
  <p:txStyles>
    <p:titleStyle>
      <a:lvl1pPr>
        <a:defRPr>
          <a:latin typeface="+mj-lt"/>
          <a:ea typeface="+mj-ea"/>
          <a:cs typeface="+mj-cs"/>
        </a:defRPr>
      </a:lvl1pPr>
    </p:titleStyle>
    <p:bodyStyle>
      <a:lvl1pPr marL="0">
        <a:defRPr>
          <a:latin typeface="+mn-lt"/>
          <a:ea typeface="+mn-ea"/>
          <a:cs typeface="+mn-cs"/>
        </a:defRPr>
      </a:lvl1pPr>
      <a:lvl2pPr marL="407332">
        <a:defRPr>
          <a:latin typeface="+mn-lt"/>
          <a:ea typeface="+mn-ea"/>
          <a:cs typeface="+mn-cs"/>
        </a:defRPr>
      </a:lvl2pPr>
      <a:lvl3pPr marL="814663">
        <a:defRPr>
          <a:latin typeface="+mn-lt"/>
          <a:ea typeface="+mn-ea"/>
          <a:cs typeface="+mn-cs"/>
        </a:defRPr>
      </a:lvl3pPr>
      <a:lvl4pPr marL="1222004">
        <a:defRPr>
          <a:latin typeface="+mn-lt"/>
          <a:ea typeface="+mn-ea"/>
          <a:cs typeface="+mn-cs"/>
        </a:defRPr>
      </a:lvl4pPr>
      <a:lvl5pPr marL="1629331">
        <a:defRPr>
          <a:latin typeface="+mn-lt"/>
          <a:ea typeface="+mn-ea"/>
          <a:cs typeface="+mn-cs"/>
        </a:defRPr>
      </a:lvl5pPr>
      <a:lvl6pPr marL="2036675">
        <a:defRPr>
          <a:latin typeface="+mn-lt"/>
          <a:ea typeface="+mn-ea"/>
          <a:cs typeface="+mn-cs"/>
        </a:defRPr>
      </a:lvl6pPr>
      <a:lvl7pPr marL="2444007">
        <a:defRPr>
          <a:latin typeface="+mn-lt"/>
          <a:ea typeface="+mn-ea"/>
          <a:cs typeface="+mn-cs"/>
        </a:defRPr>
      </a:lvl7pPr>
      <a:lvl8pPr marL="2851339">
        <a:defRPr>
          <a:latin typeface="+mn-lt"/>
          <a:ea typeface="+mn-ea"/>
          <a:cs typeface="+mn-cs"/>
        </a:defRPr>
      </a:lvl8pPr>
      <a:lvl9pPr marL="3258675">
        <a:defRPr>
          <a:latin typeface="+mn-lt"/>
          <a:ea typeface="+mn-ea"/>
          <a:cs typeface="+mn-cs"/>
        </a:defRPr>
      </a:lvl9pPr>
    </p:bodyStyle>
    <p:otherStyle>
      <a:lvl1pPr marL="0">
        <a:defRPr>
          <a:latin typeface="+mn-lt"/>
          <a:ea typeface="+mn-ea"/>
          <a:cs typeface="+mn-cs"/>
        </a:defRPr>
      </a:lvl1pPr>
      <a:lvl2pPr marL="407332">
        <a:defRPr>
          <a:latin typeface="+mn-lt"/>
          <a:ea typeface="+mn-ea"/>
          <a:cs typeface="+mn-cs"/>
        </a:defRPr>
      </a:lvl2pPr>
      <a:lvl3pPr marL="814663">
        <a:defRPr>
          <a:latin typeface="+mn-lt"/>
          <a:ea typeface="+mn-ea"/>
          <a:cs typeface="+mn-cs"/>
        </a:defRPr>
      </a:lvl3pPr>
      <a:lvl4pPr marL="1222004">
        <a:defRPr>
          <a:latin typeface="+mn-lt"/>
          <a:ea typeface="+mn-ea"/>
          <a:cs typeface="+mn-cs"/>
        </a:defRPr>
      </a:lvl4pPr>
      <a:lvl5pPr marL="1629331">
        <a:defRPr>
          <a:latin typeface="+mn-lt"/>
          <a:ea typeface="+mn-ea"/>
          <a:cs typeface="+mn-cs"/>
        </a:defRPr>
      </a:lvl5pPr>
      <a:lvl6pPr marL="2036675">
        <a:defRPr>
          <a:latin typeface="+mn-lt"/>
          <a:ea typeface="+mn-ea"/>
          <a:cs typeface="+mn-cs"/>
        </a:defRPr>
      </a:lvl6pPr>
      <a:lvl7pPr marL="2444007">
        <a:defRPr>
          <a:latin typeface="+mn-lt"/>
          <a:ea typeface="+mn-ea"/>
          <a:cs typeface="+mn-cs"/>
        </a:defRPr>
      </a:lvl7pPr>
      <a:lvl8pPr marL="2851339">
        <a:defRPr>
          <a:latin typeface="+mn-lt"/>
          <a:ea typeface="+mn-ea"/>
          <a:cs typeface="+mn-cs"/>
        </a:defRPr>
      </a:lvl8pPr>
      <a:lvl9pPr marL="3258675">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4933"/>
            <a:endParaRPr sz="1600" dirty="0">
              <a:solidFill>
                <a:prstClr val="black"/>
              </a:solidFill>
            </a:endParaRPr>
          </a:p>
        </p:txBody>
      </p:sp>
      <p:sp>
        <p:nvSpPr>
          <p:cNvPr id="17" name="bg object 17"/>
          <p:cNvSpPr/>
          <p:nvPr/>
        </p:nvSpPr>
        <p:spPr>
          <a:xfrm>
            <a:off x="7296088" y="2"/>
            <a:ext cx="1851628" cy="738871"/>
          </a:xfrm>
          <a:custGeom>
            <a:avLst/>
            <a:gdLst/>
            <a:ahLst/>
            <a:cxnLst/>
            <a:rect l="l" t="t" r="r" b="b"/>
            <a:pathLst>
              <a:path w="1854200" h="984250">
                <a:moveTo>
                  <a:pt x="205968" y="0"/>
                </a:moveTo>
                <a:lnTo>
                  <a:pt x="173482" y="0"/>
                </a:lnTo>
                <a:lnTo>
                  <a:pt x="0" y="983945"/>
                </a:lnTo>
                <a:lnTo>
                  <a:pt x="32486" y="983945"/>
                </a:lnTo>
                <a:lnTo>
                  <a:pt x="205968" y="0"/>
                </a:lnTo>
                <a:close/>
              </a:path>
              <a:path w="1854200" h="984250">
                <a:moveTo>
                  <a:pt x="270954" y="0"/>
                </a:moveTo>
                <a:lnTo>
                  <a:pt x="238467" y="0"/>
                </a:lnTo>
                <a:lnTo>
                  <a:pt x="64985" y="983945"/>
                </a:lnTo>
                <a:lnTo>
                  <a:pt x="97472" y="983945"/>
                </a:lnTo>
                <a:lnTo>
                  <a:pt x="270954" y="0"/>
                </a:lnTo>
                <a:close/>
              </a:path>
              <a:path w="1854200" h="984250">
                <a:moveTo>
                  <a:pt x="335940" y="0"/>
                </a:moveTo>
                <a:lnTo>
                  <a:pt x="303441" y="0"/>
                </a:lnTo>
                <a:lnTo>
                  <a:pt x="129959" y="983945"/>
                </a:lnTo>
                <a:lnTo>
                  <a:pt x="162458" y="983945"/>
                </a:lnTo>
                <a:lnTo>
                  <a:pt x="335940" y="0"/>
                </a:lnTo>
                <a:close/>
              </a:path>
              <a:path w="1854200" h="984250">
                <a:moveTo>
                  <a:pt x="400913" y="0"/>
                </a:moveTo>
                <a:lnTo>
                  <a:pt x="368439" y="0"/>
                </a:lnTo>
                <a:lnTo>
                  <a:pt x="194957" y="983945"/>
                </a:lnTo>
                <a:lnTo>
                  <a:pt x="227431" y="983945"/>
                </a:lnTo>
                <a:lnTo>
                  <a:pt x="400913" y="0"/>
                </a:lnTo>
                <a:close/>
              </a:path>
              <a:path w="1854200" h="984250">
                <a:moveTo>
                  <a:pt x="465899" y="0"/>
                </a:moveTo>
                <a:lnTo>
                  <a:pt x="433412" y="0"/>
                </a:lnTo>
                <a:lnTo>
                  <a:pt x="259930" y="983945"/>
                </a:lnTo>
                <a:lnTo>
                  <a:pt x="292417" y="983945"/>
                </a:lnTo>
                <a:lnTo>
                  <a:pt x="465899" y="0"/>
                </a:lnTo>
                <a:close/>
              </a:path>
              <a:path w="1854200" h="984250">
                <a:moveTo>
                  <a:pt x="530885" y="0"/>
                </a:moveTo>
                <a:lnTo>
                  <a:pt x="498386" y="0"/>
                </a:lnTo>
                <a:lnTo>
                  <a:pt x="324904" y="983945"/>
                </a:lnTo>
                <a:lnTo>
                  <a:pt x="357403" y="983945"/>
                </a:lnTo>
                <a:lnTo>
                  <a:pt x="530885" y="0"/>
                </a:lnTo>
                <a:close/>
              </a:path>
              <a:path w="1854200" h="984250">
                <a:moveTo>
                  <a:pt x="595871" y="0"/>
                </a:moveTo>
                <a:lnTo>
                  <a:pt x="563384" y="0"/>
                </a:lnTo>
                <a:lnTo>
                  <a:pt x="389902" y="983945"/>
                </a:lnTo>
                <a:lnTo>
                  <a:pt x="422389" y="983945"/>
                </a:lnTo>
                <a:lnTo>
                  <a:pt x="595871" y="0"/>
                </a:lnTo>
                <a:close/>
              </a:path>
              <a:path w="1854200" h="984250">
                <a:moveTo>
                  <a:pt x="660844" y="0"/>
                </a:moveTo>
                <a:lnTo>
                  <a:pt x="628345" y="0"/>
                </a:lnTo>
                <a:lnTo>
                  <a:pt x="454863" y="983945"/>
                </a:lnTo>
                <a:lnTo>
                  <a:pt x="487362" y="983945"/>
                </a:lnTo>
                <a:lnTo>
                  <a:pt x="660844" y="0"/>
                </a:lnTo>
                <a:close/>
              </a:path>
              <a:path w="1854200" h="984250">
                <a:moveTo>
                  <a:pt x="725817" y="0"/>
                </a:moveTo>
                <a:lnTo>
                  <a:pt x="693331" y="0"/>
                </a:lnTo>
                <a:lnTo>
                  <a:pt x="519849" y="983945"/>
                </a:lnTo>
                <a:lnTo>
                  <a:pt x="552335" y="983945"/>
                </a:lnTo>
                <a:lnTo>
                  <a:pt x="725817" y="0"/>
                </a:lnTo>
                <a:close/>
              </a:path>
              <a:path w="1854200" h="984250">
                <a:moveTo>
                  <a:pt x="790803" y="0"/>
                </a:moveTo>
                <a:lnTo>
                  <a:pt x="758304" y="0"/>
                </a:lnTo>
                <a:lnTo>
                  <a:pt x="584822" y="983945"/>
                </a:lnTo>
                <a:lnTo>
                  <a:pt x="617321" y="983945"/>
                </a:lnTo>
                <a:lnTo>
                  <a:pt x="790803" y="0"/>
                </a:lnTo>
                <a:close/>
              </a:path>
              <a:path w="1854200" h="984250">
                <a:moveTo>
                  <a:pt x="855789" y="0"/>
                </a:moveTo>
                <a:lnTo>
                  <a:pt x="823302" y="0"/>
                </a:lnTo>
                <a:lnTo>
                  <a:pt x="649820" y="983945"/>
                </a:lnTo>
                <a:lnTo>
                  <a:pt x="682307" y="983945"/>
                </a:lnTo>
                <a:lnTo>
                  <a:pt x="855789" y="0"/>
                </a:lnTo>
                <a:close/>
              </a:path>
              <a:path w="1854200" h="984250">
                <a:moveTo>
                  <a:pt x="920762" y="0"/>
                </a:moveTo>
                <a:lnTo>
                  <a:pt x="888276" y="0"/>
                </a:lnTo>
                <a:lnTo>
                  <a:pt x="714794" y="983945"/>
                </a:lnTo>
                <a:lnTo>
                  <a:pt x="747280" y="983945"/>
                </a:lnTo>
                <a:lnTo>
                  <a:pt x="920762" y="0"/>
                </a:lnTo>
                <a:close/>
              </a:path>
              <a:path w="1854200" h="984250">
                <a:moveTo>
                  <a:pt x="985761" y="0"/>
                </a:moveTo>
                <a:lnTo>
                  <a:pt x="953262" y="0"/>
                </a:lnTo>
                <a:lnTo>
                  <a:pt x="779780" y="983945"/>
                </a:lnTo>
                <a:lnTo>
                  <a:pt x="812279" y="983945"/>
                </a:lnTo>
                <a:lnTo>
                  <a:pt x="985761" y="0"/>
                </a:lnTo>
                <a:close/>
              </a:path>
              <a:path w="1854200" h="984250">
                <a:moveTo>
                  <a:pt x="1050721" y="0"/>
                </a:moveTo>
                <a:lnTo>
                  <a:pt x="1018222" y="0"/>
                </a:lnTo>
                <a:lnTo>
                  <a:pt x="844740" y="983945"/>
                </a:lnTo>
                <a:lnTo>
                  <a:pt x="877239" y="983945"/>
                </a:lnTo>
                <a:lnTo>
                  <a:pt x="1050721" y="0"/>
                </a:lnTo>
                <a:close/>
              </a:path>
              <a:path w="1854200" h="984250">
                <a:moveTo>
                  <a:pt x="1115695" y="0"/>
                </a:moveTo>
                <a:lnTo>
                  <a:pt x="1083221" y="0"/>
                </a:lnTo>
                <a:lnTo>
                  <a:pt x="909739" y="983945"/>
                </a:lnTo>
                <a:lnTo>
                  <a:pt x="942225" y="983945"/>
                </a:lnTo>
                <a:lnTo>
                  <a:pt x="1115695" y="0"/>
                </a:lnTo>
                <a:close/>
              </a:path>
              <a:path w="1854200" h="984250">
                <a:moveTo>
                  <a:pt x="1180693" y="0"/>
                </a:moveTo>
                <a:lnTo>
                  <a:pt x="1148207" y="0"/>
                </a:lnTo>
                <a:lnTo>
                  <a:pt x="974725" y="983945"/>
                </a:lnTo>
                <a:lnTo>
                  <a:pt x="1007211" y="983945"/>
                </a:lnTo>
                <a:lnTo>
                  <a:pt x="1180693" y="0"/>
                </a:lnTo>
                <a:close/>
              </a:path>
              <a:path w="1854200" h="984250">
                <a:moveTo>
                  <a:pt x="1245666" y="0"/>
                </a:moveTo>
                <a:lnTo>
                  <a:pt x="1213167" y="0"/>
                </a:lnTo>
                <a:lnTo>
                  <a:pt x="1039685" y="983945"/>
                </a:lnTo>
                <a:lnTo>
                  <a:pt x="1072184" y="983945"/>
                </a:lnTo>
                <a:lnTo>
                  <a:pt x="1245666" y="0"/>
                </a:lnTo>
                <a:close/>
              </a:path>
              <a:path w="1854200" h="984250">
                <a:moveTo>
                  <a:pt x="1310652" y="0"/>
                </a:moveTo>
                <a:lnTo>
                  <a:pt x="1278153" y="0"/>
                </a:lnTo>
                <a:lnTo>
                  <a:pt x="1104671" y="983945"/>
                </a:lnTo>
                <a:lnTo>
                  <a:pt x="1137170" y="983945"/>
                </a:lnTo>
                <a:lnTo>
                  <a:pt x="1310652" y="0"/>
                </a:lnTo>
                <a:close/>
              </a:path>
              <a:path w="1854200" h="984250">
                <a:moveTo>
                  <a:pt x="1375625" y="0"/>
                </a:moveTo>
                <a:lnTo>
                  <a:pt x="1343139" y="0"/>
                </a:lnTo>
                <a:lnTo>
                  <a:pt x="1169657" y="983945"/>
                </a:lnTo>
                <a:lnTo>
                  <a:pt x="1202143" y="983945"/>
                </a:lnTo>
                <a:lnTo>
                  <a:pt x="1375625" y="0"/>
                </a:lnTo>
                <a:close/>
              </a:path>
              <a:path w="1854200" h="984250">
                <a:moveTo>
                  <a:pt x="1440599" y="0"/>
                </a:moveTo>
                <a:lnTo>
                  <a:pt x="1408125" y="0"/>
                </a:lnTo>
                <a:lnTo>
                  <a:pt x="1234643" y="983945"/>
                </a:lnTo>
                <a:lnTo>
                  <a:pt x="1267117" y="983945"/>
                </a:lnTo>
                <a:lnTo>
                  <a:pt x="1440599" y="0"/>
                </a:lnTo>
                <a:close/>
              </a:path>
              <a:path w="1854200" h="984250">
                <a:moveTo>
                  <a:pt x="1505597" y="0"/>
                </a:moveTo>
                <a:lnTo>
                  <a:pt x="1473098" y="0"/>
                </a:lnTo>
                <a:lnTo>
                  <a:pt x="1299616" y="983945"/>
                </a:lnTo>
                <a:lnTo>
                  <a:pt x="1332115" y="983945"/>
                </a:lnTo>
                <a:lnTo>
                  <a:pt x="1505597" y="0"/>
                </a:lnTo>
                <a:close/>
              </a:path>
              <a:path w="1854200" h="984250">
                <a:moveTo>
                  <a:pt x="1570570" y="0"/>
                </a:moveTo>
                <a:lnTo>
                  <a:pt x="1538084" y="0"/>
                </a:lnTo>
                <a:lnTo>
                  <a:pt x="1364602" y="983945"/>
                </a:lnTo>
                <a:lnTo>
                  <a:pt x="1397088" y="983945"/>
                </a:lnTo>
                <a:lnTo>
                  <a:pt x="1570570" y="0"/>
                </a:lnTo>
                <a:close/>
              </a:path>
              <a:path w="1854200" h="984250">
                <a:moveTo>
                  <a:pt x="1635544" y="0"/>
                </a:moveTo>
                <a:lnTo>
                  <a:pt x="1603070" y="0"/>
                </a:lnTo>
                <a:lnTo>
                  <a:pt x="1429588" y="983945"/>
                </a:lnTo>
                <a:lnTo>
                  <a:pt x="1462062" y="983945"/>
                </a:lnTo>
                <a:lnTo>
                  <a:pt x="1635544" y="0"/>
                </a:lnTo>
                <a:close/>
              </a:path>
              <a:path w="1854200" h="984250">
                <a:moveTo>
                  <a:pt x="1700530" y="0"/>
                </a:moveTo>
                <a:lnTo>
                  <a:pt x="1668030" y="0"/>
                </a:lnTo>
                <a:lnTo>
                  <a:pt x="1494548" y="983945"/>
                </a:lnTo>
                <a:lnTo>
                  <a:pt x="1527048" y="983945"/>
                </a:lnTo>
                <a:lnTo>
                  <a:pt x="1700530" y="0"/>
                </a:lnTo>
                <a:close/>
              </a:path>
              <a:path w="1854200" h="984250">
                <a:moveTo>
                  <a:pt x="1765503" y="0"/>
                </a:moveTo>
                <a:lnTo>
                  <a:pt x="1733016" y="0"/>
                </a:lnTo>
                <a:lnTo>
                  <a:pt x="1559534" y="983945"/>
                </a:lnTo>
                <a:lnTo>
                  <a:pt x="1592021" y="983945"/>
                </a:lnTo>
                <a:lnTo>
                  <a:pt x="1765503" y="0"/>
                </a:lnTo>
                <a:close/>
              </a:path>
              <a:path w="1854200" h="984250">
                <a:moveTo>
                  <a:pt x="1830489" y="0"/>
                </a:moveTo>
                <a:lnTo>
                  <a:pt x="1798002" y="0"/>
                </a:lnTo>
                <a:lnTo>
                  <a:pt x="1624520" y="983945"/>
                </a:lnTo>
                <a:lnTo>
                  <a:pt x="1657007" y="983945"/>
                </a:lnTo>
                <a:lnTo>
                  <a:pt x="1830489" y="0"/>
                </a:lnTo>
                <a:close/>
              </a:path>
              <a:path w="1854200" h="984250">
                <a:moveTo>
                  <a:pt x="1853653" y="790041"/>
                </a:moveTo>
                <a:lnTo>
                  <a:pt x="1819465" y="983945"/>
                </a:lnTo>
                <a:lnTo>
                  <a:pt x="1851964" y="983945"/>
                </a:lnTo>
                <a:lnTo>
                  <a:pt x="1853653" y="974344"/>
                </a:lnTo>
                <a:lnTo>
                  <a:pt x="1853653" y="790041"/>
                </a:lnTo>
                <a:close/>
              </a:path>
              <a:path w="1854200" h="984250">
                <a:moveTo>
                  <a:pt x="1853653" y="421474"/>
                </a:moveTo>
                <a:lnTo>
                  <a:pt x="1754479" y="983945"/>
                </a:lnTo>
                <a:lnTo>
                  <a:pt x="1786966" y="983945"/>
                </a:lnTo>
                <a:lnTo>
                  <a:pt x="1853653" y="605726"/>
                </a:lnTo>
                <a:lnTo>
                  <a:pt x="1853653" y="421474"/>
                </a:lnTo>
                <a:close/>
              </a:path>
              <a:path w="1854200" h="984250">
                <a:moveTo>
                  <a:pt x="1853653" y="52857"/>
                </a:moveTo>
                <a:lnTo>
                  <a:pt x="1689493" y="983945"/>
                </a:lnTo>
                <a:lnTo>
                  <a:pt x="1721993" y="983945"/>
                </a:lnTo>
                <a:lnTo>
                  <a:pt x="1853653" y="237210"/>
                </a:lnTo>
                <a:lnTo>
                  <a:pt x="1853653" y="52857"/>
                </a:lnTo>
                <a:close/>
              </a:path>
            </a:pathLst>
          </a:custGeom>
          <a:solidFill>
            <a:srgbClr val="FFE005"/>
          </a:solidFill>
        </p:spPr>
        <p:txBody>
          <a:bodyPr wrap="square" lIns="0" tIns="0" rIns="0" bIns="0" rtlCol="0"/>
          <a:lstStyle/>
          <a:p>
            <a:pPr defTabSz="814933"/>
            <a:endParaRPr sz="1600" dirty="0">
              <a:solidFill>
                <a:prstClr val="black"/>
              </a:solidFill>
            </a:endParaRPr>
          </a:p>
        </p:txBody>
      </p:sp>
      <p:sp>
        <p:nvSpPr>
          <p:cNvPr id="2" name="Holder 2"/>
          <p:cNvSpPr>
            <a:spLocks noGrp="1"/>
          </p:cNvSpPr>
          <p:nvPr>
            <p:ph type="title"/>
          </p:nvPr>
        </p:nvSpPr>
        <p:spPr>
          <a:xfrm>
            <a:off x="817831" y="1028584"/>
            <a:ext cx="3365271" cy="276999"/>
          </a:xfrm>
          <a:prstGeom prst="rect">
            <a:avLst/>
          </a:prstGeom>
        </p:spPr>
        <p:txBody>
          <a:bodyPr wrap="square" lIns="0" tIns="0" rIns="0" bIns="0">
            <a:spAutoFit/>
          </a:bodyPr>
          <a:lstStyle>
            <a:lvl1pPr>
              <a:defRPr sz="1800" b="1" i="0">
                <a:solidFill>
                  <a:schemeClr val="tx1"/>
                </a:solidFill>
                <a:latin typeface="Tahoma"/>
                <a:cs typeface="Tahoma"/>
              </a:defRPr>
            </a:lvl1pPr>
          </a:lstStyle>
          <a:p>
            <a:endParaRPr/>
          </a:p>
        </p:txBody>
      </p:sp>
      <p:sp>
        <p:nvSpPr>
          <p:cNvPr id="3" name="Holder 3"/>
          <p:cNvSpPr>
            <a:spLocks noGrp="1"/>
          </p:cNvSpPr>
          <p:nvPr>
            <p:ph type="body" idx="1"/>
          </p:nvPr>
        </p:nvSpPr>
        <p:spPr>
          <a:xfrm>
            <a:off x="4111340" y="1553538"/>
            <a:ext cx="459356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6446481" y="4858339"/>
            <a:ext cx="1492082" cy="138499"/>
          </a:xfrm>
          <a:prstGeom prst="rect">
            <a:avLst/>
          </a:prstGeom>
        </p:spPr>
        <p:txBody>
          <a:bodyPr wrap="square" lIns="0" tIns="0" rIns="0" bIns="0">
            <a:spAutoFit/>
          </a:bodyPr>
          <a:lstStyle>
            <a:lvl1pPr>
              <a:defRPr sz="900" b="1" i="0">
                <a:solidFill>
                  <a:schemeClr val="bg1"/>
                </a:solidFill>
                <a:latin typeface="Tahoma"/>
                <a:cs typeface="Tahoma"/>
              </a:defRPr>
            </a:lvl1pPr>
          </a:lstStyle>
          <a:p>
            <a:pPr marL="11333" defTabSz="814933">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98"/>
            <a:ext cx="2104578" cy="246221"/>
          </a:xfrm>
          <a:prstGeom prst="rect">
            <a:avLst/>
          </a:prstGeom>
        </p:spPr>
        <p:txBody>
          <a:bodyPr wrap="square" lIns="0" tIns="0" rIns="0" bIns="0">
            <a:spAutoFit/>
          </a:bodyPr>
          <a:lstStyle>
            <a:lvl1pPr algn="l">
              <a:defRPr>
                <a:solidFill>
                  <a:schemeClr val="tx1">
                    <a:tint val="75000"/>
                  </a:schemeClr>
                </a:solidFill>
              </a:defRPr>
            </a:lvl1pPr>
          </a:lstStyle>
          <a:p>
            <a:pPr defTabSz="814933"/>
            <a:fld id="{1D8BD707-D9CF-40AE-B4C6-C98DA3205C09}" type="datetimeFigureOut">
              <a:rPr lang="en-US" sz="1600" smtClean="0">
                <a:solidFill>
                  <a:prstClr val="black">
                    <a:tint val="75000"/>
                  </a:prstClr>
                </a:solidFill>
              </a:rPr>
              <a:pPr defTabSz="814933"/>
              <a:t>3/3/2026</a:t>
            </a:fld>
            <a:endParaRPr lang="en-US" sz="1600" dirty="0">
              <a:solidFill>
                <a:prstClr val="black">
                  <a:tint val="75000"/>
                </a:prstClr>
              </a:solidFill>
            </a:endParaRPr>
          </a:p>
        </p:txBody>
      </p:sp>
      <p:sp>
        <p:nvSpPr>
          <p:cNvPr id="6" name="Holder 6"/>
          <p:cNvSpPr>
            <a:spLocks noGrp="1"/>
          </p:cNvSpPr>
          <p:nvPr>
            <p:ph type="sldNum" sz="quarter" idx="7"/>
          </p:nvPr>
        </p:nvSpPr>
        <p:spPr>
          <a:xfrm>
            <a:off x="6588246" y="4787898"/>
            <a:ext cx="2104578" cy="246221"/>
          </a:xfrm>
          <a:prstGeom prst="rect">
            <a:avLst/>
          </a:prstGeom>
        </p:spPr>
        <p:txBody>
          <a:bodyPr wrap="square" lIns="0" tIns="0" rIns="0" bIns="0">
            <a:spAutoFit/>
          </a:bodyPr>
          <a:lstStyle>
            <a:lvl1pPr algn="r">
              <a:defRPr>
                <a:solidFill>
                  <a:schemeClr val="tx1">
                    <a:tint val="75000"/>
                  </a:schemeClr>
                </a:solidFill>
              </a:defRPr>
            </a:lvl1pPr>
          </a:lstStyle>
          <a:p>
            <a:pPr defTabSz="814933"/>
            <a:fld id="{B6F15528-21DE-4FAA-801E-634DDDAF4B2B}" type="slidenum">
              <a:rPr lang="fr-FR" sz="1600" smtClean="0">
                <a:solidFill>
                  <a:prstClr val="black">
                    <a:tint val="75000"/>
                  </a:prstClr>
                </a:solidFill>
              </a:rPr>
              <a:pPr defTabSz="814933"/>
              <a:t>‹N°›</a:t>
            </a:fld>
            <a:endParaRPr lang="fr-FR" sz="1600" dirty="0">
              <a:solidFill>
                <a:prstClr val="black">
                  <a:tint val="75000"/>
                </a:prstClr>
              </a:solidFill>
            </a:endParaRPr>
          </a:p>
        </p:txBody>
      </p:sp>
    </p:spTree>
    <p:extLst>
      <p:ext uri="{BB962C8B-B14F-4D97-AF65-F5344CB8AC3E}">
        <p14:creationId xmlns:p14="http://schemas.microsoft.com/office/powerpoint/2010/main" val="2821580939"/>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Lst>
  <p:txStyles>
    <p:titleStyle>
      <a:lvl1pPr>
        <a:defRPr>
          <a:latin typeface="+mj-lt"/>
          <a:ea typeface="+mj-ea"/>
          <a:cs typeface="+mj-cs"/>
        </a:defRPr>
      </a:lvl1pPr>
    </p:titleStyle>
    <p:bodyStyle>
      <a:lvl1pPr marL="0">
        <a:defRPr>
          <a:latin typeface="+mn-lt"/>
          <a:ea typeface="+mn-ea"/>
          <a:cs typeface="+mn-cs"/>
        </a:defRPr>
      </a:lvl1pPr>
      <a:lvl2pPr marL="407466">
        <a:defRPr>
          <a:latin typeface="+mn-lt"/>
          <a:ea typeface="+mn-ea"/>
          <a:cs typeface="+mn-cs"/>
        </a:defRPr>
      </a:lvl2pPr>
      <a:lvl3pPr marL="814933">
        <a:defRPr>
          <a:latin typeface="+mn-lt"/>
          <a:ea typeface="+mn-ea"/>
          <a:cs typeface="+mn-cs"/>
        </a:defRPr>
      </a:lvl3pPr>
      <a:lvl4pPr marL="1222406">
        <a:defRPr>
          <a:latin typeface="+mn-lt"/>
          <a:ea typeface="+mn-ea"/>
          <a:cs typeface="+mn-cs"/>
        </a:defRPr>
      </a:lvl4pPr>
      <a:lvl5pPr marL="1629870">
        <a:defRPr>
          <a:latin typeface="+mn-lt"/>
          <a:ea typeface="+mn-ea"/>
          <a:cs typeface="+mn-cs"/>
        </a:defRPr>
      </a:lvl5pPr>
      <a:lvl6pPr marL="2037345">
        <a:defRPr>
          <a:latin typeface="+mn-lt"/>
          <a:ea typeface="+mn-ea"/>
          <a:cs typeface="+mn-cs"/>
        </a:defRPr>
      </a:lvl6pPr>
      <a:lvl7pPr marL="2444812">
        <a:defRPr>
          <a:latin typeface="+mn-lt"/>
          <a:ea typeface="+mn-ea"/>
          <a:cs typeface="+mn-cs"/>
        </a:defRPr>
      </a:lvl7pPr>
      <a:lvl8pPr marL="2852278">
        <a:defRPr>
          <a:latin typeface="+mn-lt"/>
          <a:ea typeface="+mn-ea"/>
          <a:cs typeface="+mn-cs"/>
        </a:defRPr>
      </a:lvl8pPr>
      <a:lvl9pPr marL="3259747">
        <a:defRPr>
          <a:latin typeface="+mn-lt"/>
          <a:ea typeface="+mn-ea"/>
          <a:cs typeface="+mn-cs"/>
        </a:defRPr>
      </a:lvl9pPr>
    </p:bodyStyle>
    <p:otherStyle>
      <a:lvl1pPr marL="0">
        <a:defRPr>
          <a:latin typeface="+mn-lt"/>
          <a:ea typeface="+mn-ea"/>
          <a:cs typeface="+mn-cs"/>
        </a:defRPr>
      </a:lvl1pPr>
      <a:lvl2pPr marL="407466">
        <a:defRPr>
          <a:latin typeface="+mn-lt"/>
          <a:ea typeface="+mn-ea"/>
          <a:cs typeface="+mn-cs"/>
        </a:defRPr>
      </a:lvl2pPr>
      <a:lvl3pPr marL="814933">
        <a:defRPr>
          <a:latin typeface="+mn-lt"/>
          <a:ea typeface="+mn-ea"/>
          <a:cs typeface="+mn-cs"/>
        </a:defRPr>
      </a:lvl3pPr>
      <a:lvl4pPr marL="1222406">
        <a:defRPr>
          <a:latin typeface="+mn-lt"/>
          <a:ea typeface="+mn-ea"/>
          <a:cs typeface="+mn-cs"/>
        </a:defRPr>
      </a:lvl4pPr>
      <a:lvl5pPr marL="1629870">
        <a:defRPr>
          <a:latin typeface="+mn-lt"/>
          <a:ea typeface="+mn-ea"/>
          <a:cs typeface="+mn-cs"/>
        </a:defRPr>
      </a:lvl5pPr>
      <a:lvl6pPr marL="2037345">
        <a:defRPr>
          <a:latin typeface="+mn-lt"/>
          <a:ea typeface="+mn-ea"/>
          <a:cs typeface="+mn-cs"/>
        </a:defRPr>
      </a:lvl6pPr>
      <a:lvl7pPr marL="2444812">
        <a:defRPr>
          <a:latin typeface="+mn-lt"/>
          <a:ea typeface="+mn-ea"/>
          <a:cs typeface="+mn-cs"/>
        </a:defRPr>
      </a:lvl7pPr>
      <a:lvl8pPr marL="2852278">
        <a:defRPr>
          <a:latin typeface="+mn-lt"/>
          <a:ea typeface="+mn-ea"/>
          <a:cs typeface="+mn-cs"/>
        </a:defRPr>
      </a:lvl8pPr>
      <a:lvl9pPr marL="3259747">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5095"/>
            <a:endParaRPr sz="1600" dirty="0">
              <a:solidFill>
                <a:prstClr val="black"/>
              </a:solidFill>
            </a:endParaRPr>
          </a:p>
        </p:txBody>
      </p:sp>
      <p:sp>
        <p:nvSpPr>
          <p:cNvPr id="17" name="bg object 17"/>
          <p:cNvSpPr/>
          <p:nvPr/>
        </p:nvSpPr>
        <p:spPr>
          <a:xfrm>
            <a:off x="7296088" y="2"/>
            <a:ext cx="1851628" cy="738871"/>
          </a:xfrm>
          <a:custGeom>
            <a:avLst/>
            <a:gdLst/>
            <a:ahLst/>
            <a:cxnLst/>
            <a:rect l="l" t="t" r="r" b="b"/>
            <a:pathLst>
              <a:path w="1854200" h="984250">
                <a:moveTo>
                  <a:pt x="205968" y="0"/>
                </a:moveTo>
                <a:lnTo>
                  <a:pt x="173482" y="0"/>
                </a:lnTo>
                <a:lnTo>
                  <a:pt x="0" y="983945"/>
                </a:lnTo>
                <a:lnTo>
                  <a:pt x="32486" y="983945"/>
                </a:lnTo>
                <a:lnTo>
                  <a:pt x="205968" y="0"/>
                </a:lnTo>
                <a:close/>
              </a:path>
              <a:path w="1854200" h="984250">
                <a:moveTo>
                  <a:pt x="270954" y="0"/>
                </a:moveTo>
                <a:lnTo>
                  <a:pt x="238467" y="0"/>
                </a:lnTo>
                <a:lnTo>
                  <a:pt x="64985" y="983945"/>
                </a:lnTo>
                <a:lnTo>
                  <a:pt x="97472" y="983945"/>
                </a:lnTo>
                <a:lnTo>
                  <a:pt x="270954" y="0"/>
                </a:lnTo>
                <a:close/>
              </a:path>
              <a:path w="1854200" h="984250">
                <a:moveTo>
                  <a:pt x="335940" y="0"/>
                </a:moveTo>
                <a:lnTo>
                  <a:pt x="303441" y="0"/>
                </a:lnTo>
                <a:lnTo>
                  <a:pt x="129959" y="983945"/>
                </a:lnTo>
                <a:lnTo>
                  <a:pt x="162458" y="983945"/>
                </a:lnTo>
                <a:lnTo>
                  <a:pt x="335940" y="0"/>
                </a:lnTo>
                <a:close/>
              </a:path>
              <a:path w="1854200" h="984250">
                <a:moveTo>
                  <a:pt x="400913" y="0"/>
                </a:moveTo>
                <a:lnTo>
                  <a:pt x="368439" y="0"/>
                </a:lnTo>
                <a:lnTo>
                  <a:pt x="194957" y="983945"/>
                </a:lnTo>
                <a:lnTo>
                  <a:pt x="227431" y="983945"/>
                </a:lnTo>
                <a:lnTo>
                  <a:pt x="400913" y="0"/>
                </a:lnTo>
                <a:close/>
              </a:path>
              <a:path w="1854200" h="984250">
                <a:moveTo>
                  <a:pt x="465899" y="0"/>
                </a:moveTo>
                <a:lnTo>
                  <a:pt x="433412" y="0"/>
                </a:lnTo>
                <a:lnTo>
                  <a:pt x="259930" y="983945"/>
                </a:lnTo>
                <a:lnTo>
                  <a:pt x="292417" y="983945"/>
                </a:lnTo>
                <a:lnTo>
                  <a:pt x="465899" y="0"/>
                </a:lnTo>
                <a:close/>
              </a:path>
              <a:path w="1854200" h="984250">
                <a:moveTo>
                  <a:pt x="530885" y="0"/>
                </a:moveTo>
                <a:lnTo>
                  <a:pt x="498386" y="0"/>
                </a:lnTo>
                <a:lnTo>
                  <a:pt x="324904" y="983945"/>
                </a:lnTo>
                <a:lnTo>
                  <a:pt x="357403" y="983945"/>
                </a:lnTo>
                <a:lnTo>
                  <a:pt x="530885" y="0"/>
                </a:lnTo>
                <a:close/>
              </a:path>
              <a:path w="1854200" h="984250">
                <a:moveTo>
                  <a:pt x="595871" y="0"/>
                </a:moveTo>
                <a:lnTo>
                  <a:pt x="563384" y="0"/>
                </a:lnTo>
                <a:lnTo>
                  <a:pt x="389902" y="983945"/>
                </a:lnTo>
                <a:lnTo>
                  <a:pt x="422389" y="983945"/>
                </a:lnTo>
                <a:lnTo>
                  <a:pt x="595871" y="0"/>
                </a:lnTo>
                <a:close/>
              </a:path>
              <a:path w="1854200" h="984250">
                <a:moveTo>
                  <a:pt x="660844" y="0"/>
                </a:moveTo>
                <a:lnTo>
                  <a:pt x="628345" y="0"/>
                </a:lnTo>
                <a:lnTo>
                  <a:pt x="454863" y="983945"/>
                </a:lnTo>
                <a:lnTo>
                  <a:pt x="487362" y="983945"/>
                </a:lnTo>
                <a:lnTo>
                  <a:pt x="660844" y="0"/>
                </a:lnTo>
                <a:close/>
              </a:path>
              <a:path w="1854200" h="984250">
                <a:moveTo>
                  <a:pt x="725817" y="0"/>
                </a:moveTo>
                <a:lnTo>
                  <a:pt x="693331" y="0"/>
                </a:lnTo>
                <a:lnTo>
                  <a:pt x="519849" y="983945"/>
                </a:lnTo>
                <a:lnTo>
                  <a:pt x="552335" y="983945"/>
                </a:lnTo>
                <a:lnTo>
                  <a:pt x="725817" y="0"/>
                </a:lnTo>
                <a:close/>
              </a:path>
              <a:path w="1854200" h="984250">
                <a:moveTo>
                  <a:pt x="790803" y="0"/>
                </a:moveTo>
                <a:lnTo>
                  <a:pt x="758304" y="0"/>
                </a:lnTo>
                <a:lnTo>
                  <a:pt x="584822" y="983945"/>
                </a:lnTo>
                <a:lnTo>
                  <a:pt x="617321" y="983945"/>
                </a:lnTo>
                <a:lnTo>
                  <a:pt x="790803" y="0"/>
                </a:lnTo>
                <a:close/>
              </a:path>
              <a:path w="1854200" h="984250">
                <a:moveTo>
                  <a:pt x="855789" y="0"/>
                </a:moveTo>
                <a:lnTo>
                  <a:pt x="823302" y="0"/>
                </a:lnTo>
                <a:lnTo>
                  <a:pt x="649820" y="983945"/>
                </a:lnTo>
                <a:lnTo>
                  <a:pt x="682307" y="983945"/>
                </a:lnTo>
                <a:lnTo>
                  <a:pt x="855789" y="0"/>
                </a:lnTo>
                <a:close/>
              </a:path>
              <a:path w="1854200" h="984250">
                <a:moveTo>
                  <a:pt x="920762" y="0"/>
                </a:moveTo>
                <a:lnTo>
                  <a:pt x="888276" y="0"/>
                </a:lnTo>
                <a:lnTo>
                  <a:pt x="714794" y="983945"/>
                </a:lnTo>
                <a:lnTo>
                  <a:pt x="747280" y="983945"/>
                </a:lnTo>
                <a:lnTo>
                  <a:pt x="920762" y="0"/>
                </a:lnTo>
                <a:close/>
              </a:path>
              <a:path w="1854200" h="984250">
                <a:moveTo>
                  <a:pt x="985761" y="0"/>
                </a:moveTo>
                <a:lnTo>
                  <a:pt x="953262" y="0"/>
                </a:lnTo>
                <a:lnTo>
                  <a:pt x="779780" y="983945"/>
                </a:lnTo>
                <a:lnTo>
                  <a:pt x="812279" y="983945"/>
                </a:lnTo>
                <a:lnTo>
                  <a:pt x="985761" y="0"/>
                </a:lnTo>
                <a:close/>
              </a:path>
              <a:path w="1854200" h="984250">
                <a:moveTo>
                  <a:pt x="1050721" y="0"/>
                </a:moveTo>
                <a:lnTo>
                  <a:pt x="1018222" y="0"/>
                </a:lnTo>
                <a:lnTo>
                  <a:pt x="844740" y="983945"/>
                </a:lnTo>
                <a:lnTo>
                  <a:pt x="877239" y="983945"/>
                </a:lnTo>
                <a:lnTo>
                  <a:pt x="1050721" y="0"/>
                </a:lnTo>
                <a:close/>
              </a:path>
              <a:path w="1854200" h="984250">
                <a:moveTo>
                  <a:pt x="1115695" y="0"/>
                </a:moveTo>
                <a:lnTo>
                  <a:pt x="1083221" y="0"/>
                </a:lnTo>
                <a:lnTo>
                  <a:pt x="909739" y="983945"/>
                </a:lnTo>
                <a:lnTo>
                  <a:pt x="942225" y="983945"/>
                </a:lnTo>
                <a:lnTo>
                  <a:pt x="1115695" y="0"/>
                </a:lnTo>
                <a:close/>
              </a:path>
              <a:path w="1854200" h="984250">
                <a:moveTo>
                  <a:pt x="1180693" y="0"/>
                </a:moveTo>
                <a:lnTo>
                  <a:pt x="1148207" y="0"/>
                </a:lnTo>
                <a:lnTo>
                  <a:pt x="974725" y="983945"/>
                </a:lnTo>
                <a:lnTo>
                  <a:pt x="1007211" y="983945"/>
                </a:lnTo>
                <a:lnTo>
                  <a:pt x="1180693" y="0"/>
                </a:lnTo>
                <a:close/>
              </a:path>
              <a:path w="1854200" h="984250">
                <a:moveTo>
                  <a:pt x="1245666" y="0"/>
                </a:moveTo>
                <a:lnTo>
                  <a:pt x="1213167" y="0"/>
                </a:lnTo>
                <a:lnTo>
                  <a:pt x="1039685" y="983945"/>
                </a:lnTo>
                <a:lnTo>
                  <a:pt x="1072184" y="983945"/>
                </a:lnTo>
                <a:lnTo>
                  <a:pt x="1245666" y="0"/>
                </a:lnTo>
                <a:close/>
              </a:path>
              <a:path w="1854200" h="984250">
                <a:moveTo>
                  <a:pt x="1310652" y="0"/>
                </a:moveTo>
                <a:lnTo>
                  <a:pt x="1278153" y="0"/>
                </a:lnTo>
                <a:lnTo>
                  <a:pt x="1104671" y="983945"/>
                </a:lnTo>
                <a:lnTo>
                  <a:pt x="1137170" y="983945"/>
                </a:lnTo>
                <a:lnTo>
                  <a:pt x="1310652" y="0"/>
                </a:lnTo>
                <a:close/>
              </a:path>
              <a:path w="1854200" h="984250">
                <a:moveTo>
                  <a:pt x="1375625" y="0"/>
                </a:moveTo>
                <a:lnTo>
                  <a:pt x="1343139" y="0"/>
                </a:lnTo>
                <a:lnTo>
                  <a:pt x="1169657" y="983945"/>
                </a:lnTo>
                <a:lnTo>
                  <a:pt x="1202143" y="983945"/>
                </a:lnTo>
                <a:lnTo>
                  <a:pt x="1375625" y="0"/>
                </a:lnTo>
                <a:close/>
              </a:path>
              <a:path w="1854200" h="984250">
                <a:moveTo>
                  <a:pt x="1440599" y="0"/>
                </a:moveTo>
                <a:lnTo>
                  <a:pt x="1408125" y="0"/>
                </a:lnTo>
                <a:lnTo>
                  <a:pt x="1234643" y="983945"/>
                </a:lnTo>
                <a:lnTo>
                  <a:pt x="1267117" y="983945"/>
                </a:lnTo>
                <a:lnTo>
                  <a:pt x="1440599" y="0"/>
                </a:lnTo>
                <a:close/>
              </a:path>
              <a:path w="1854200" h="984250">
                <a:moveTo>
                  <a:pt x="1505597" y="0"/>
                </a:moveTo>
                <a:lnTo>
                  <a:pt x="1473098" y="0"/>
                </a:lnTo>
                <a:lnTo>
                  <a:pt x="1299616" y="983945"/>
                </a:lnTo>
                <a:lnTo>
                  <a:pt x="1332115" y="983945"/>
                </a:lnTo>
                <a:lnTo>
                  <a:pt x="1505597" y="0"/>
                </a:lnTo>
                <a:close/>
              </a:path>
              <a:path w="1854200" h="984250">
                <a:moveTo>
                  <a:pt x="1570570" y="0"/>
                </a:moveTo>
                <a:lnTo>
                  <a:pt x="1538084" y="0"/>
                </a:lnTo>
                <a:lnTo>
                  <a:pt x="1364602" y="983945"/>
                </a:lnTo>
                <a:lnTo>
                  <a:pt x="1397088" y="983945"/>
                </a:lnTo>
                <a:lnTo>
                  <a:pt x="1570570" y="0"/>
                </a:lnTo>
                <a:close/>
              </a:path>
              <a:path w="1854200" h="984250">
                <a:moveTo>
                  <a:pt x="1635544" y="0"/>
                </a:moveTo>
                <a:lnTo>
                  <a:pt x="1603070" y="0"/>
                </a:lnTo>
                <a:lnTo>
                  <a:pt x="1429588" y="983945"/>
                </a:lnTo>
                <a:lnTo>
                  <a:pt x="1462062" y="983945"/>
                </a:lnTo>
                <a:lnTo>
                  <a:pt x="1635544" y="0"/>
                </a:lnTo>
                <a:close/>
              </a:path>
              <a:path w="1854200" h="984250">
                <a:moveTo>
                  <a:pt x="1700530" y="0"/>
                </a:moveTo>
                <a:lnTo>
                  <a:pt x="1668030" y="0"/>
                </a:lnTo>
                <a:lnTo>
                  <a:pt x="1494548" y="983945"/>
                </a:lnTo>
                <a:lnTo>
                  <a:pt x="1527048" y="983945"/>
                </a:lnTo>
                <a:lnTo>
                  <a:pt x="1700530" y="0"/>
                </a:lnTo>
                <a:close/>
              </a:path>
              <a:path w="1854200" h="984250">
                <a:moveTo>
                  <a:pt x="1765503" y="0"/>
                </a:moveTo>
                <a:lnTo>
                  <a:pt x="1733016" y="0"/>
                </a:lnTo>
                <a:lnTo>
                  <a:pt x="1559534" y="983945"/>
                </a:lnTo>
                <a:lnTo>
                  <a:pt x="1592021" y="983945"/>
                </a:lnTo>
                <a:lnTo>
                  <a:pt x="1765503" y="0"/>
                </a:lnTo>
                <a:close/>
              </a:path>
              <a:path w="1854200" h="984250">
                <a:moveTo>
                  <a:pt x="1830489" y="0"/>
                </a:moveTo>
                <a:lnTo>
                  <a:pt x="1798002" y="0"/>
                </a:lnTo>
                <a:lnTo>
                  <a:pt x="1624520" y="983945"/>
                </a:lnTo>
                <a:lnTo>
                  <a:pt x="1657007" y="983945"/>
                </a:lnTo>
                <a:lnTo>
                  <a:pt x="1830489" y="0"/>
                </a:lnTo>
                <a:close/>
              </a:path>
              <a:path w="1854200" h="984250">
                <a:moveTo>
                  <a:pt x="1853653" y="790041"/>
                </a:moveTo>
                <a:lnTo>
                  <a:pt x="1819465" y="983945"/>
                </a:lnTo>
                <a:lnTo>
                  <a:pt x="1851964" y="983945"/>
                </a:lnTo>
                <a:lnTo>
                  <a:pt x="1853653" y="974344"/>
                </a:lnTo>
                <a:lnTo>
                  <a:pt x="1853653" y="790041"/>
                </a:lnTo>
                <a:close/>
              </a:path>
              <a:path w="1854200" h="984250">
                <a:moveTo>
                  <a:pt x="1853653" y="421474"/>
                </a:moveTo>
                <a:lnTo>
                  <a:pt x="1754479" y="983945"/>
                </a:lnTo>
                <a:lnTo>
                  <a:pt x="1786966" y="983945"/>
                </a:lnTo>
                <a:lnTo>
                  <a:pt x="1853653" y="605726"/>
                </a:lnTo>
                <a:lnTo>
                  <a:pt x="1853653" y="421474"/>
                </a:lnTo>
                <a:close/>
              </a:path>
              <a:path w="1854200" h="984250">
                <a:moveTo>
                  <a:pt x="1853653" y="52857"/>
                </a:moveTo>
                <a:lnTo>
                  <a:pt x="1689493" y="983945"/>
                </a:lnTo>
                <a:lnTo>
                  <a:pt x="1721993" y="983945"/>
                </a:lnTo>
                <a:lnTo>
                  <a:pt x="1853653" y="237210"/>
                </a:lnTo>
                <a:lnTo>
                  <a:pt x="1853653" y="52857"/>
                </a:lnTo>
                <a:close/>
              </a:path>
            </a:pathLst>
          </a:custGeom>
          <a:solidFill>
            <a:srgbClr val="FFE005"/>
          </a:solidFill>
        </p:spPr>
        <p:txBody>
          <a:bodyPr wrap="square" lIns="0" tIns="0" rIns="0" bIns="0" rtlCol="0"/>
          <a:lstStyle/>
          <a:p>
            <a:pPr defTabSz="815095"/>
            <a:endParaRPr sz="1600" dirty="0">
              <a:solidFill>
                <a:prstClr val="black"/>
              </a:solidFill>
            </a:endParaRPr>
          </a:p>
        </p:txBody>
      </p:sp>
      <p:sp>
        <p:nvSpPr>
          <p:cNvPr id="2" name="Holder 2"/>
          <p:cNvSpPr>
            <a:spLocks noGrp="1"/>
          </p:cNvSpPr>
          <p:nvPr>
            <p:ph type="title"/>
          </p:nvPr>
        </p:nvSpPr>
        <p:spPr>
          <a:xfrm>
            <a:off x="817828" y="1028581"/>
            <a:ext cx="3365271" cy="276999"/>
          </a:xfrm>
          <a:prstGeom prst="rect">
            <a:avLst/>
          </a:prstGeom>
        </p:spPr>
        <p:txBody>
          <a:bodyPr wrap="square" lIns="0" tIns="0" rIns="0" bIns="0">
            <a:spAutoFit/>
          </a:bodyPr>
          <a:lstStyle>
            <a:lvl1pPr>
              <a:defRPr sz="1800" b="1" i="0">
                <a:solidFill>
                  <a:schemeClr val="tx1"/>
                </a:solidFill>
                <a:latin typeface="Tahoma"/>
                <a:cs typeface="Tahoma"/>
              </a:defRPr>
            </a:lvl1pPr>
          </a:lstStyle>
          <a:p>
            <a:endParaRPr/>
          </a:p>
        </p:txBody>
      </p:sp>
      <p:sp>
        <p:nvSpPr>
          <p:cNvPr id="3" name="Holder 3"/>
          <p:cNvSpPr>
            <a:spLocks noGrp="1"/>
          </p:cNvSpPr>
          <p:nvPr>
            <p:ph type="body" idx="1"/>
          </p:nvPr>
        </p:nvSpPr>
        <p:spPr>
          <a:xfrm>
            <a:off x="4111340" y="1553538"/>
            <a:ext cx="459356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6446481" y="4858339"/>
            <a:ext cx="1492082" cy="138499"/>
          </a:xfrm>
          <a:prstGeom prst="rect">
            <a:avLst/>
          </a:prstGeom>
        </p:spPr>
        <p:txBody>
          <a:bodyPr wrap="square" lIns="0" tIns="0" rIns="0" bIns="0">
            <a:spAutoFit/>
          </a:bodyPr>
          <a:lstStyle>
            <a:lvl1pPr>
              <a:defRPr sz="900" b="1" i="0">
                <a:solidFill>
                  <a:schemeClr val="bg1"/>
                </a:solidFill>
                <a:latin typeface="Tahoma"/>
                <a:cs typeface="Tahoma"/>
              </a:defRPr>
            </a:lvl1pPr>
          </a:lstStyle>
          <a:p>
            <a:pPr marL="11333" defTabSz="815095">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98"/>
            <a:ext cx="2104578" cy="246221"/>
          </a:xfrm>
          <a:prstGeom prst="rect">
            <a:avLst/>
          </a:prstGeom>
        </p:spPr>
        <p:txBody>
          <a:bodyPr wrap="square" lIns="0" tIns="0" rIns="0" bIns="0">
            <a:spAutoFit/>
          </a:bodyPr>
          <a:lstStyle>
            <a:lvl1pPr algn="l">
              <a:defRPr>
                <a:solidFill>
                  <a:schemeClr val="tx1">
                    <a:tint val="75000"/>
                  </a:schemeClr>
                </a:solidFill>
              </a:defRPr>
            </a:lvl1pPr>
          </a:lstStyle>
          <a:p>
            <a:pPr defTabSz="815095"/>
            <a:fld id="{1D8BD707-D9CF-40AE-B4C6-C98DA3205C09}" type="datetimeFigureOut">
              <a:rPr lang="en-US" sz="1600" smtClean="0">
                <a:solidFill>
                  <a:prstClr val="black">
                    <a:tint val="75000"/>
                  </a:prstClr>
                </a:solidFill>
              </a:rPr>
              <a:pPr defTabSz="815095"/>
              <a:t>3/3/2026</a:t>
            </a:fld>
            <a:endParaRPr lang="en-US" sz="1600" dirty="0">
              <a:solidFill>
                <a:prstClr val="black">
                  <a:tint val="75000"/>
                </a:prstClr>
              </a:solidFill>
            </a:endParaRPr>
          </a:p>
        </p:txBody>
      </p:sp>
      <p:sp>
        <p:nvSpPr>
          <p:cNvPr id="6" name="Holder 6"/>
          <p:cNvSpPr>
            <a:spLocks noGrp="1"/>
          </p:cNvSpPr>
          <p:nvPr>
            <p:ph type="sldNum" sz="quarter" idx="7"/>
          </p:nvPr>
        </p:nvSpPr>
        <p:spPr>
          <a:xfrm>
            <a:off x="6588246" y="4787898"/>
            <a:ext cx="2104578" cy="246221"/>
          </a:xfrm>
          <a:prstGeom prst="rect">
            <a:avLst/>
          </a:prstGeom>
        </p:spPr>
        <p:txBody>
          <a:bodyPr wrap="square" lIns="0" tIns="0" rIns="0" bIns="0">
            <a:spAutoFit/>
          </a:bodyPr>
          <a:lstStyle>
            <a:lvl1pPr algn="r">
              <a:defRPr>
                <a:solidFill>
                  <a:schemeClr val="tx1">
                    <a:tint val="75000"/>
                  </a:schemeClr>
                </a:solidFill>
              </a:defRPr>
            </a:lvl1pPr>
          </a:lstStyle>
          <a:p>
            <a:pPr defTabSz="815095"/>
            <a:fld id="{B6F15528-21DE-4FAA-801E-634DDDAF4B2B}" type="slidenum">
              <a:rPr lang="fr-FR" sz="1600" smtClean="0">
                <a:solidFill>
                  <a:prstClr val="black">
                    <a:tint val="75000"/>
                  </a:prstClr>
                </a:solidFill>
              </a:rPr>
              <a:pPr defTabSz="815095"/>
              <a:t>‹N°›</a:t>
            </a:fld>
            <a:endParaRPr lang="fr-FR" sz="1600" dirty="0">
              <a:solidFill>
                <a:prstClr val="black">
                  <a:tint val="75000"/>
                </a:prstClr>
              </a:solidFill>
            </a:endParaRPr>
          </a:p>
        </p:txBody>
      </p:sp>
    </p:spTree>
    <p:extLst>
      <p:ext uri="{BB962C8B-B14F-4D97-AF65-F5344CB8AC3E}">
        <p14:creationId xmlns:p14="http://schemas.microsoft.com/office/powerpoint/2010/main" val="3019292798"/>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Lst>
  <p:txStyles>
    <p:titleStyle>
      <a:lvl1pPr>
        <a:defRPr>
          <a:latin typeface="+mj-lt"/>
          <a:ea typeface="+mj-ea"/>
          <a:cs typeface="+mj-cs"/>
        </a:defRPr>
      </a:lvl1pPr>
    </p:titleStyle>
    <p:bodyStyle>
      <a:lvl1pPr marL="0">
        <a:defRPr>
          <a:latin typeface="+mn-lt"/>
          <a:ea typeface="+mn-ea"/>
          <a:cs typeface="+mn-cs"/>
        </a:defRPr>
      </a:lvl1pPr>
      <a:lvl2pPr marL="407547">
        <a:defRPr>
          <a:latin typeface="+mn-lt"/>
          <a:ea typeface="+mn-ea"/>
          <a:cs typeface="+mn-cs"/>
        </a:defRPr>
      </a:lvl2pPr>
      <a:lvl3pPr marL="815095">
        <a:defRPr>
          <a:latin typeface="+mn-lt"/>
          <a:ea typeface="+mn-ea"/>
          <a:cs typeface="+mn-cs"/>
        </a:defRPr>
      </a:lvl3pPr>
      <a:lvl4pPr marL="1222648">
        <a:defRPr>
          <a:latin typeface="+mn-lt"/>
          <a:ea typeface="+mn-ea"/>
          <a:cs typeface="+mn-cs"/>
        </a:defRPr>
      </a:lvl4pPr>
      <a:lvl5pPr marL="1630193">
        <a:defRPr>
          <a:latin typeface="+mn-lt"/>
          <a:ea typeface="+mn-ea"/>
          <a:cs typeface="+mn-cs"/>
        </a:defRPr>
      </a:lvl5pPr>
      <a:lvl6pPr marL="2037747">
        <a:defRPr>
          <a:latin typeface="+mn-lt"/>
          <a:ea typeface="+mn-ea"/>
          <a:cs typeface="+mn-cs"/>
        </a:defRPr>
      </a:lvl6pPr>
      <a:lvl7pPr marL="2445295">
        <a:defRPr>
          <a:latin typeface="+mn-lt"/>
          <a:ea typeface="+mn-ea"/>
          <a:cs typeface="+mn-cs"/>
        </a:defRPr>
      </a:lvl7pPr>
      <a:lvl8pPr marL="2852842">
        <a:defRPr>
          <a:latin typeface="+mn-lt"/>
          <a:ea typeface="+mn-ea"/>
          <a:cs typeface="+mn-cs"/>
        </a:defRPr>
      </a:lvl8pPr>
      <a:lvl9pPr marL="3260392">
        <a:defRPr>
          <a:latin typeface="+mn-lt"/>
          <a:ea typeface="+mn-ea"/>
          <a:cs typeface="+mn-cs"/>
        </a:defRPr>
      </a:lvl9pPr>
    </p:bodyStyle>
    <p:otherStyle>
      <a:lvl1pPr marL="0">
        <a:defRPr>
          <a:latin typeface="+mn-lt"/>
          <a:ea typeface="+mn-ea"/>
          <a:cs typeface="+mn-cs"/>
        </a:defRPr>
      </a:lvl1pPr>
      <a:lvl2pPr marL="407547">
        <a:defRPr>
          <a:latin typeface="+mn-lt"/>
          <a:ea typeface="+mn-ea"/>
          <a:cs typeface="+mn-cs"/>
        </a:defRPr>
      </a:lvl2pPr>
      <a:lvl3pPr marL="815095">
        <a:defRPr>
          <a:latin typeface="+mn-lt"/>
          <a:ea typeface="+mn-ea"/>
          <a:cs typeface="+mn-cs"/>
        </a:defRPr>
      </a:lvl3pPr>
      <a:lvl4pPr marL="1222648">
        <a:defRPr>
          <a:latin typeface="+mn-lt"/>
          <a:ea typeface="+mn-ea"/>
          <a:cs typeface="+mn-cs"/>
        </a:defRPr>
      </a:lvl4pPr>
      <a:lvl5pPr marL="1630193">
        <a:defRPr>
          <a:latin typeface="+mn-lt"/>
          <a:ea typeface="+mn-ea"/>
          <a:cs typeface="+mn-cs"/>
        </a:defRPr>
      </a:lvl5pPr>
      <a:lvl6pPr marL="2037747">
        <a:defRPr>
          <a:latin typeface="+mn-lt"/>
          <a:ea typeface="+mn-ea"/>
          <a:cs typeface="+mn-cs"/>
        </a:defRPr>
      </a:lvl6pPr>
      <a:lvl7pPr marL="2445295">
        <a:defRPr>
          <a:latin typeface="+mn-lt"/>
          <a:ea typeface="+mn-ea"/>
          <a:cs typeface="+mn-cs"/>
        </a:defRPr>
      </a:lvl7pPr>
      <a:lvl8pPr marL="2852842">
        <a:defRPr>
          <a:latin typeface="+mn-lt"/>
          <a:ea typeface="+mn-ea"/>
          <a:cs typeface="+mn-cs"/>
        </a:defRPr>
      </a:lvl8pPr>
      <a:lvl9pPr marL="3260392">
        <a:defRPr>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5310"/>
            <a:endParaRPr sz="1600" dirty="0">
              <a:solidFill>
                <a:prstClr val="black"/>
              </a:solidFill>
            </a:endParaRPr>
          </a:p>
        </p:txBody>
      </p:sp>
      <p:sp>
        <p:nvSpPr>
          <p:cNvPr id="17" name="bg object 17"/>
          <p:cNvSpPr/>
          <p:nvPr/>
        </p:nvSpPr>
        <p:spPr>
          <a:xfrm>
            <a:off x="7296088" y="2"/>
            <a:ext cx="1851628" cy="738871"/>
          </a:xfrm>
          <a:custGeom>
            <a:avLst/>
            <a:gdLst/>
            <a:ahLst/>
            <a:cxnLst/>
            <a:rect l="l" t="t" r="r" b="b"/>
            <a:pathLst>
              <a:path w="1854200" h="984250">
                <a:moveTo>
                  <a:pt x="205968" y="0"/>
                </a:moveTo>
                <a:lnTo>
                  <a:pt x="173482" y="0"/>
                </a:lnTo>
                <a:lnTo>
                  <a:pt x="0" y="983945"/>
                </a:lnTo>
                <a:lnTo>
                  <a:pt x="32486" y="983945"/>
                </a:lnTo>
                <a:lnTo>
                  <a:pt x="205968" y="0"/>
                </a:lnTo>
                <a:close/>
              </a:path>
              <a:path w="1854200" h="984250">
                <a:moveTo>
                  <a:pt x="270954" y="0"/>
                </a:moveTo>
                <a:lnTo>
                  <a:pt x="238467" y="0"/>
                </a:lnTo>
                <a:lnTo>
                  <a:pt x="64985" y="983945"/>
                </a:lnTo>
                <a:lnTo>
                  <a:pt x="97472" y="983945"/>
                </a:lnTo>
                <a:lnTo>
                  <a:pt x="270954" y="0"/>
                </a:lnTo>
                <a:close/>
              </a:path>
              <a:path w="1854200" h="984250">
                <a:moveTo>
                  <a:pt x="335940" y="0"/>
                </a:moveTo>
                <a:lnTo>
                  <a:pt x="303441" y="0"/>
                </a:lnTo>
                <a:lnTo>
                  <a:pt x="129959" y="983945"/>
                </a:lnTo>
                <a:lnTo>
                  <a:pt x="162458" y="983945"/>
                </a:lnTo>
                <a:lnTo>
                  <a:pt x="335940" y="0"/>
                </a:lnTo>
                <a:close/>
              </a:path>
              <a:path w="1854200" h="984250">
                <a:moveTo>
                  <a:pt x="400913" y="0"/>
                </a:moveTo>
                <a:lnTo>
                  <a:pt x="368439" y="0"/>
                </a:lnTo>
                <a:lnTo>
                  <a:pt x="194957" y="983945"/>
                </a:lnTo>
                <a:lnTo>
                  <a:pt x="227431" y="983945"/>
                </a:lnTo>
                <a:lnTo>
                  <a:pt x="400913" y="0"/>
                </a:lnTo>
                <a:close/>
              </a:path>
              <a:path w="1854200" h="984250">
                <a:moveTo>
                  <a:pt x="465899" y="0"/>
                </a:moveTo>
                <a:lnTo>
                  <a:pt x="433412" y="0"/>
                </a:lnTo>
                <a:lnTo>
                  <a:pt x="259930" y="983945"/>
                </a:lnTo>
                <a:lnTo>
                  <a:pt x="292417" y="983945"/>
                </a:lnTo>
                <a:lnTo>
                  <a:pt x="465899" y="0"/>
                </a:lnTo>
                <a:close/>
              </a:path>
              <a:path w="1854200" h="984250">
                <a:moveTo>
                  <a:pt x="530885" y="0"/>
                </a:moveTo>
                <a:lnTo>
                  <a:pt x="498386" y="0"/>
                </a:lnTo>
                <a:lnTo>
                  <a:pt x="324904" y="983945"/>
                </a:lnTo>
                <a:lnTo>
                  <a:pt x="357403" y="983945"/>
                </a:lnTo>
                <a:lnTo>
                  <a:pt x="530885" y="0"/>
                </a:lnTo>
                <a:close/>
              </a:path>
              <a:path w="1854200" h="984250">
                <a:moveTo>
                  <a:pt x="595871" y="0"/>
                </a:moveTo>
                <a:lnTo>
                  <a:pt x="563384" y="0"/>
                </a:lnTo>
                <a:lnTo>
                  <a:pt x="389902" y="983945"/>
                </a:lnTo>
                <a:lnTo>
                  <a:pt x="422389" y="983945"/>
                </a:lnTo>
                <a:lnTo>
                  <a:pt x="595871" y="0"/>
                </a:lnTo>
                <a:close/>
              </a:path>
              <a:path w="1854200" h="984250">
                <a:moveTo>
                  <a:pt x="660844" y="0"/>
                </a:moveTo>
                <a:lnTo>
                  <a:pt x="628345" y="0"/>
                </a:lnTo>
                <a:lnTo>
                  <a:pt x="454863" y="983945"/>
                </a:lnTo>
                <a:lnTo>
                  <a:pt x="487362" y="983945"/>
                </a:lnTo>
                <a:lnTo>
                  <a:pt x="660844" y="0"/>
                </a:lnTo>
                <a:close/>
              </a:path>
              <a:path w="1854200" h="984250">
                <a:moveTo>
                  <a:pt x="725817" y="0"/>
                </a:moveTo>
                <a:lnTo>
                  <a:pt x="693331" y="0"/>
                </a:lnTo>
                <a:lnTo>
                  <a:pt x="519849" y="983945"/>
                </a:lnTo>
                <a:lnTo>
                  <a:pt x="552335" y="983945"/>
                </a:lnTo>
                <a:lnTo>
                  <a:pt x="725817" y="0"/>
                </a:lnTo>
                <a:close/>
              </a:path>
              <a:path w="1854200" h="984250">
                <a:moveTo>
                  <a:pt x="790803" y="0"/>
                </a:moveTo>
                <a:lnTo>
                  <a:pt x="758304" y="0"/>
                </a:lnTo>
                <a:lnTo>
                  <a:pt x="584822" y="983945"/>
                </a:lnTo>
                <a:lnTo>
                  <a:pt x="617321" y="983945"/>
                </a:lnTo>
                <a:lnTo>
                  <a:pt x="790803" y="0"/>
                </a:lnTo>
                <a:close/>
              </a:path>
              <a:path w="1854200" h="984250">
                <a:moveTo>
                  <a:pt x="855789" y="0"/>
                </a:moveTo>
                <a:lnTo>
                  <a:pt x="823302" y="0"/>
                </a:lnTo>
                <a:lnTo>
                  <a:pt x="649820" y="983945"/>
                </a:lnTo>
                <a:lnTo>
                  <a:pt x="682307" y="983945"/>
                </a:lnTo>
                <a:lnTo>
                  <a:pt x="855789" y="0"/>
                </a:lnTo>
                <a:close/>
              </a:path>
              <a:path w="1854200" h="984250">
                <a:moveTo>
                  <a:pt x="920762" y="0"/>
                </a:moveTo>
                <a:lnTo>
                  <a:pt x="888276" y="0"/>
                </a:lnTo>
                <a:lnTo>
                  <a:pt x="714794" y="983945"/>
                </a:lnTo>
                <a:lnTo>
                  <a:pt x="747280" y="983945"/>
                </a:lnTo>
                <a:lnTo>
                  <a:pt x="920762" y="0"/>
                </a:lnTo>
                <a:close/>
              </a:path>
              <a:path w="1854200" h="984250">
                <a:moveTo>
                  <a:pt x="985761" y="0"/>
                </a:moveTo>
                <a:lnTo>
                  <a:pt x="953262" y="0"/>
                </a:lnTo>
                <a:lnTo>
                  <a:pt x="779780" y="983945"/>
                </a:lnTo>
                <a:lnTo>
                  <a:pt x="812279" y="983945"/>
                </a:lnTo>
                <a:lnTo>
                  <a:pt x="985761" y="0"/>
                </a:lnTo>
                <a:close/>
              </a:path>
              <a:path w="1854200" h="984250">
                <a:moveTo>
                  <a:pt x="1050721" y="0"/>
                </a:moveTo>
                <a:lnTo>
                  <a:pt x="1018222" y="0"/>
                </a:lnTo>
                <a:lnTo>
                  <a:pt x="844740" y="983945"/>
                </a:lnTo>
                <a:lnTo>
                  <a:pt x="877239" y="983945"/>
                </a:lnTo>
                <a:lnTo>
                  <a:pt x="1050721" y="0"/>
                </a:lnTo>
                <a:close/>
              </a:path>
              <a:path w="1854200" h="984250">
                <a:moveTo>
                  <a:pt x="1115695" y="0"/>
                </a:moveTo>
                <a:lnTo>
                  <a:pt x="1083221" y="0"/>
                </a:lnTo>
                <a:lnTo>
                  <a:pt x="909739" y="983945"/>
                </a:lnTo>
                <a:lnTo>
                  <a:pt x="942225" y="983945"/>
                </a:lnTo>
                <a:lnTo>
                  <a:pt x="1115695" y="0"/>
                </a:lnTo>
                <a:close/>
              </a:path>
              <a:path w="1854200" h="984250">
                <a:moveTo>
                  <a:pt x="1180693" y="0"/>
                </a:moveTo>
                <a:lnTo>
                  <a:pt x="1148207" y="0"/>
                </a:lnTo>
                <a:lnTo>
                  <a:pt x="974725" y="983945"/>
                </a:lnTo>
                <a:lnTo>
                  <a:pt x="1007211" y="983945"/>
                </a:lnTo>
                <a:lnTo>
                  <a:pt x="1180693" y="0"/>
                </a:lnTo>
                <a:close/>
              </a:path>
              <a:path w="1854200" h="984250">
                <a:moveTo>
                  <a:pt x="1245666" y="0"/>
                </a:moveTo>
                <a:lnTo>
                  <a:pt x="1213167" y="0"/>
                </a:lnTo>
                <a:lnTo>
                  <a:pt x="1039685" y="983945"/>
                </a:lnTo>
                <a:lnTo>
                  <a:pt x="1072184" y="983945"/>
                </a:lnTo>
                <a:lnTo>
                  <a:pt x="1245666" y="0"/>
                </a:lnTo>
                <a:close/>
              </a:path>
              <a:path w="1854200" h="984250">
                <a:moveTo>
                  <a:pt x="1310652" y="0"/>
                </a:moveTo>
                <a:lnTo>
                  <a:pt x="1278153" y="0"/>
                </a:lnTo>
                <a:lnTo>
                  <a:pt x="1104671" y="983945"/>
                </a:lnTo>
                <a:lnTo>
                  <a:pt x="1137170" y="983945"/>
                </a:lnTo>
                <a:lnTo>
                  <a:pt x="1310652" y="0"/>
                </a:lnTo>
                <a:close/>
              </a:path>
              <a:path w="1854200" h="984250">
                <a:moveTo>
                  <a:pt x="1375625" y="0"/>
                </a:moveTo>
                <a:lnTo>
                  <a:pt x="1343139" y="0"/>
                </a:lnTo>
                <a:lnTo>
                  <a:pt x="1169657" y="983945"/>
                </a:lnTo>
                <a:lnTo>
                  <a:pt x="1202143" y="983945"/>
                </a:lnTo>
                <a:lnTo>
                  <a:pt x="1375625" y="0"/>
                </a:lnTo>
                <a:close/>
              </a:path>
              <a:path w="1854200" h="984250">
                <a:moveTo>
                  <a:pt x="1440599" y="0"/>
                </a:moveTo>
                <a:lnTo>
                  <a:pt x="1408125" y="0"/>
                </a:lnTo>
                <a:lnTo>
                  <a:pt x="1234643" y="983945"/>
                </a:lnTo>
                <a:lnTo>
                  <a:pt x="1267117" y="983945"/>
                </a:lnTo>
                <a:lnTo>
                  <a:pt x="1440599" y="0"/>
                </a:lnTo>
                <a:close/>
              </a:path>
              <a:path w="1854200" h="984250">
                <a:moveTo>
                  <a:pt x="1505597" y="0"/>
                </a:moveTo>
                <a:lnTo>
                  <a:pt x="1473098" y="0"/>
                </a:lnTo>
                <a:lnTo>
                  <a:pt x="1299616" y="983945"/>
                </a:lnTo>
                <a:lnTo>
                  <a:pt x="1332115" y="983945"/>
                </a:lnTo>
                <a:lnTo>
                  <a:pt x="1505597" y="0"/>
                </a:lnTo>
                <a:close/>
              </a:path>
              <a:path w="1854200" h="984250">
                <a:moveTo>
                  <a:pt x="1570570" y="0"/>
                </a:moveTo>
                <a:lnTo>
                  <a:pt x="1538084" y="0"/>
                </a:lnTo>
                <a:lnTo>
                  <a:pt x="1364602" y="983945"/>
                </a:lnTo>
                <a:lnTo>
                  <a:pt x="1397088" y="983945"/>
                </a:lnTo>
                <a:lnTo>
                  <a:pt x="1570570" y="0"/>
                </a:lnTo>
                <a:close/>
              </a:path>
              <a:path w="1854200" h="984250">
                <a:moveTo>
                  <a:pt x="1635544" y="0"/>
                </a:moveTo>
                <a:lnTo>
                  <a:pt x="1603070" y="0"/>
                </a:lnTo>
                <a:lnTo>
                  <a:pt x="1429588" y="983945"/>
                </a:lnTo>
                <a:lnTo>
                  <a:pt x="1462062" y="983945"/>
                </a:lnTo>
                <a:lnTo>
                  <a:pt x="1635544" y="0"/>
                </a:lnTo>
                <a:close/>
              </a:path>
              <a:path w="1854200" h="984250">
                <a:moveTo>
                  <a:pt x="1700530" y="0"/>
                </a:moveTo>
                <a:lnTo>
                  <a:pt x="1668030" y="0"/>
                </a:lnTo>
                <a:lnTo>
                  <a:pt x="1494548" y="983945"/>
                </a:lnTo>
                <a:lnTo>
                  <a:pt x="1527048" y="983945"/>
                </a:lnTo>
                <a:lnTo>
                  <a:pt x="1700530" y="0"/>
                </a:lnTo>
                <a:close/>
              </a:path>
              <a:path w="1854200" h="984250">
                <a:moveTo>
                  <a:pt x="1765503" y="0"/>
                </a:moveTo>
                <a:lnTo>
                  <a:pt x="1733016" y="0"/>
                </a:lnTo>
                <a:lnTo>
                  <a:pt x="1559534" y="983945"/>
                </a:lnTo>
                <a:lnTo>
                  <a:pt x="1592021" y="983945"/>
                </a:lnTo>
                <a:lnTo>
                  <a:pt x="1765503" y="0"/>
                </a:lnTo>
                <a:close/>
              </a:path>
              <a:path w="1854200" h="984250">
                <a:moveTo>
                  <a:pt x="1830489" y="0"/>
                </a:moveTo>
                <a:lnTo>
                  <a:pt x="1798002" y="0"/>
                </a:lnTo>
                <a:lnTo>
                  <a:pt x="1624520" y="983945"/>
                </a:lnTo>
                <a:lnTo>
                  <a:pt x="1657007" y="983945"/>
                </a:lnTo>
                <a:lnTo>
                  <a:pt x="1830489" y="0"/>
                </a:lnTo>
                <a:close/>
              </a:path>
              <a:path w="1854200" h="984250">
                <a:moveTo>
                  <a:pt x="1853653" y="790041"/>
                </a:moveTo>
                <a:lnTo>
                  <a:pt x="1819465" y="983945"/>
                </a:lnTo>
                <a:lnTo>
                  <a:pt x="1851964" y="983945"/>
                </a:lnTo>
                <a:lnTo>
                  <a:pt x="1853653" y="974344"/>
                </a:lnTo>
                <a:lnTo>
                  <a:pt x="1853653" y="790041"/>
                </a:lnTo>
                <a:close/>
              </a:path>
              <a:path w="1854200" h="984250">
                <a:moveTo>
                  <a:pt x="1853653" y="421474"/>
                </a:moveTo>
                <a:lnTo>
                  <a:pt x="1754479" y="983945"/>
                </a:lnTo>
                <a:lnTo>
                  <a:pt x="1786966" y="983945"/>
                </a:lnTo>
                <a:lnTo>
                  <a:pt x="1853653" y="605726"/>
                </a:lnTo>
                <a:lnTo>
                  <a:pt x="1853653" y="421474"/>
                </a:lnTo>
                <a:close/>
              </a:path>
              <a:path w="1854200" h="984250">
                <a:moveTo>
                  <a:pt x="1853653" y="52857"/>
                </a:moveTo>
                <a:lnTo>
                  <a:pt x="1689493" y="983945"/>
                </a:lnTo>
                <a:lnTo>
                  <a:pt x="1721993" y="983945"/>
                </a:lnTo>
                <a:lnTo>
                  <a:pt x="1853653" y="237210"/>
                </a:lnTo>
                <a:lnTo>
                  <a:pt x="1853653" y="52857"/>
                </a:lnTo>
                <a:close/>
              </a:path>
            </a:pathLst>
          </a:custGeom>
          <a:solidFill>
            <a:srgbClr val="FFE005"/>
          </a:solidFill>
        </p:spPr>
        <p:txBody>
          <a:bodyPr wrap="square" lIns="0" tIns="0" rIns="0" bIns="0" rtlCol="0"/>
          <a:lstStyle/>
          <a:p>
            <a:pPr defTabSz="815310"/>
            <a:endParaRPr sz="1600" dirty="0">
              <a:solidFill>
                <a:prstClr val="black"/>
              </a:solidFill>
            </a:endParaRPr>
          </a:p>
        </p:txBody>
      </p:sp>
      <p:sp>
        <p:nvSpPr>
          <p:cNvPr id="2" name="Holder 2"/>
          <p:cNvSpPr>
            <a:spLocks noGrp="1"/>
          </p:cNvSpPr>
          <p:nvPr>
            <p:ph type="title"/>
          </p:nvPr>
        </p:nvSpPr>
        <p:spPr>
          <a:xfrm>
            <a:off x="817824" y="1028577"/>
            <a:ext cx="3365271" cy="276999"/>
          </a:xfrm>
          <a:prstGeom prst="rect">
            <a:avLst/>
          </a:prstGeom>
        </p:spPr>
        <p:txBody>
          <a:bodyPr wrap="square" lIns="0" tIns="0" rIns="0" bIns="0">
            <a:spAutoFit/>
          </a:bodyPr>
          <a:lstStyle>
            <a:lvl1pPr>
              <a:defRPr sz="1800" b="1" i="0">
                <a:solidFill>
                  <a:schemeClr val="tx1"/>
                </a:solidFill>
                <a:latin typeface="Tahoma"/>
                <a:cs typeface="Tahoma"/>
              </a:defRPr>
            </a:lvl1pPr>
          </a:lstStyle>
          <a:p>
            <a:endParaRPr/>
          </a:p>
        </p:txBody>
      </p:sp>
      <p:sp>
        <p:nvSpPr>
          <p:cNvPr id="3" name="Holder 3"/>
          <p:cNvSpPr>
            <a:spLocks noGrp="1"/>
          </p:cNvSpPr>
          <p:nvPr>
            <p:ph type="body" idx="1"/>
          </p:nvPr>
        </p:nvSpPr>
        <p:spPr>
          <a:xfrm>
            <a:off x="4111340" y="1553538"/>
            <a:ext cx="459356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6446481" y="4858339"/>
            <a:ext cx="1492082" cy="138499"/>
          </a:xfrm>
          <a:prstGeom prst="rect">
            <a:avLst/>
          </a:prstGeom>
        </p:spPr>
        <p:txBody>
          <a:bodyPr wrap="square" lIns="0" tIns="0" rIns="0" bIns="0">
            <a:spAutoFit/>
          </a:bodyPr>
          <a:lstStyle>
            <a:lvl1pPr>
              <a:defRPr sz="900" b="1" i="0">
                <a:solidFill>
                  <a:schemeClr val="bg1"/>
                </a:solidFill>
                <a:latin typeface="Tahoma"/>
                <a:cs typeface="Tahoma"/>
              </a:defRPr>
            </a:lvl1pPr>
          </a:lstStyle>
          <a:p>
            <a:pPr marL="11333" defTabSz="815310">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98"/>
            <a:ext cx="2104578" cy="246221"/>
          </a:xfrm>
          <a:prstGeom prst="rect">
            <a:avLst/>
          </a:prstGeom>
        </p:spPr>
        <p:txBody>
          <a:bodyPr wrap="square" lIns="0" tIns="0" rIns="0" bIns="0">
            <a:spAutoFit/>
          </a:bodyPr>
          <a:lstStyle>
            <a:lvl1pPr algn="l">
              <a:defRPr>
                <a:solidFill>
                  <a:schemeClr val="tx1">
                    <a:tint val="75000"/>
                  </a:schemeClr>
                </a:solidFill>
              </a:defRPr>
            </a:lvl1pPr>
          </a:lstStyle>
          <a:p>
            <a:pPr defTabSz="815310"/>
            <a:fld id="{1D8BD707-D9CF-40AE-B4C6-C98DA3205C09}" type="datetimeFigureOut">
              <a:rPr lang="en-US" sz="1600" smtClean="0">
                <a:solidFill>
                  <a:prstClr val="black">
                    <a:tint val="75000"/>
                  </a:prstClr>
                </a:solidFill>
              </a:rPr>
              <a:pPr defTabSz="815310"/>
              <a:t>3/3/2026</a:t>
            </a:fld>
            <a:endParaRPr lang="en-US" sz="1600" dirty="0">
              <a:solidFill>
                <a:prstClr val="black">
                  <a:tint val="75000"/>
                </a:prstClr>
              </a:solidFill>
            </a:endParaRPr>
          </a:p>
        </p:txBody>
      </p:sp>
      <p:sp>
        <p:nvSpPr>
          <p:cNvPr id="6" name="Holder 6"/>
          <p:cNvSpPr>
            <a:spLocks noGrp="1"/>
          </p:cNvSpPr>
          <p:nvPr>
            <p:ph type="sldNum" sz="quarter" idx="7"/>
          </p:nvPr>
        </p:nvSpPr>
        <p:spPr>
          <a:xfrm>
            <a:off x="6588246" y="4787898"/>
            <a:ext cx="2104578" cy="246221"/>
          </a:xfrm>
          <a:prstGeom prst="rect">
            <a:avLst/>
          </a:prstGeom>
        </p:spPr>
        <p:txBody>
          <a:bodyPr wrap="square" lIns="0" tIns="0" rIns="0" bIns="0">
            <a:spAutoFit/>
          </a:bodyPr>
          <a:lstStyle>
            <a:lvl1pPr algn="r">
              <a:defRPr>
                <a:solidFill>
                  <a:schemeClr val="tx1">
                    <a:tint val="75000"/>
                  </a:schemeClr>
                </a:solidFill>
              </a:defRPr>
            </a:lvl1pPr>
          </a:lstStyle>
          <a:p>
            <a:pPr defTabSz="815310"/>
            <a:fld id="{B6F15528-21DE-4FAA-801E-634DDDAF4B2B}" type="slidenum">
              <a:rPr lang="fr-FR" sz="1600" smtClean="0">
                <a:solidFill>
                  <a:prstClr val="black">
                    <a:tint val="75000"/>
                  </a:prstClr>
                </a:solidFill>
              </a:rPr>
              <a:pPr defTabSz="815310"/>
              <a:t>‹N°›</a:t>
            </a:fld>
            <a:endParaRPr lang="fr-FR" sz="1600" dirty="0">
              <a:solidFill>
                <a:prstClr val="black">
                  <a:tint val="75000"/>
                </a:prstClr>
              </a:solidFill>
            </a:endParaRPr>
          </a:p>
        </p:txBody>
      </p:sp>
    </p:spTree>
    <p:extLst>
      <p:ext uri="{BB962C8B-B14F-4D97-AF65-F5344CB8AC3E}">
        <p14:creationId xmlns:p14="http://schemas.microsoft.com/office/powerpoint/2010/main" val="3608758775"/>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Lst>
  <p:txStyles>
    <p:titleStyle>
      <a:lvl1pPr>
        <a:defRPr>
          <a:latin typeface="+mj-lt"/>
          <a:ea typeface="+mj-ea"/>
          <a:cs typeface="+mj-cs"/>
        </a:defRPr>
      </a:lvl1pPr>
    </p:titleStyle>
    <p:bodyStyle>
      <a:lvl1pPr marL="0">
        <a:defRPr>
          <a:latin typeface="+mn-lt"/>
          <a:ea typeface="+mn-ea"/>
          <a:cs typeface="+mn-cs"/>
        </a:defRPr>
      </a:lvl1pPr>
      <a:lvl2pPr marL="407655">
        <a:defRPr>
          <a:latin typeface="+mn-lt"/>
          <a:ea typeface="+mn-ea"/>
          <a:cs typeface="+mn-cs"/>
        </a:defRPr>
      </a:lvl2pPr>
      <a:lvl3pPr marL="815310">
        <a:defRPr>
          <a:latin typeface="+mn-lt"/>
          <a:ea typeface="+mn-ea"/>
          <a:cs typeface="+mn-cs"/>
        </a:defRPr>
      </a:lvl3pPr>
      <a:lvl4pPr marL="1222970">
        <a:defRPr>
          <a:latin typeface="+mn-lt"/>
          <a:ea typeface="+mn-ea"/>
          <a:cs typeface="+mn-cs"/>
        </a:defRPr>
      </a:lvl4pPr>
      <a:lvl5pPr marL="1630625">
        <a:defRPr>
          <a:latin typeface="+mn-lt"/>
          <a:ea typeface="+mn-ea"/>
          <a:cs typeface="+mn-cs"/>
        </a:defRPr>
      </a:lvl5pPr>
      <a:lvl6pPr marL="2038283">
        <a:defRPr>
          <a:latin typeface="+mn-lt"/>
          <a:ea typeface="+mn-ea"/>
          <a:cs typeface="+mn-cs"/>
        </a:defRPr>
      </a:lvl6pPr>
      <a:lvl7pPr marL="2445939">
        <a:defRPr>
          <a:latin typeface="+mn-lt"/>
          <a:ea typeface="+mn-ea"/>
          <a:cs typeface="+mn-cs"/>
        </a:defRPr>
      </a:lvl7pPr>
      <a:lvl8pPr marL="2853594">
        <a:defRPr>
          <a:latin typeface="+mn-lt"/>
          <a:ea typeface="+mn-ea"/>
          <a:cs typeface="+mn-cs"/>
        </a:defRPr>
      </a:lvl8pPr>
      <a:lvl9pPr marL="3261249">
        <a:defRPr>
          <a:latin typeface="+mn-lt"/>
          <a:ea typeface="+mn-ea"/>
          <a:cs typeface="+mn-cs"/>
        </a:defRPr>
      </a:lvl9pPr>
    </p:bodyStyle>
    <p:otherStyle>
      <a:lvl1pPr marL="0">
        <a:defRPr>
          <a:latin typeface="+mn-lt"/>
          <a:ea typeface="+mn-ea"/>
          <a:cs typeface="+mn-cs"/>
        </a:defRPr>
      </a:lvl1pPr>
      <a:lvl2pPr marL="407655">
        <a:defRPr>
          <a:latin typeface="+mn-lt"/>
          <a:ea typeface="+mn-ea"/>
          <a:cs typeface="+mn-cs"/>
        </a:defRPr>
      </a:lvl2pPr>
      <a:lvl3pPr marL="815310">
        <a:defRPr>
          <a:latin typeface="+mn-lt"/>
          <a:ea typeface="+mn-ea"/>
          <a:cs typeface="+mn-cs"/>
        </a:defRPr>
      </a:lvl3pPr>
      <a:lvl4pPr marL="1222970">
        <a:defRPr>
          <a:latin typeface="+mn-lt"/>
          <a:ea typeface="+mn-ea"/>
          <a:cs typeface="+mn-cs"/>
        </a:defRPr>
      </a:lvl4pPr>
      <a:lvl5pPr marL="1630625">
        <a:defRPr>
          <a:latin typeface="+mn-lt"/>
          <a:ea typeface="+mn-ea"/>
          <a:cs typeface="+mn-cs"/>
        </a:defRPr>
      </a:lvl5pPr>
      <a:lvl6pPr marL="2038283">
        <a:defRPr>
          <a:latin typeface="+mn-lt"/>
          <a:ea typeface="+mn-ea"/>
          <a:cs typeface="+mn-cs"/>
        </a:defRPr>
      </a:lvl6pPr>
      <a:lvl7pPr marL="2445939">
        <a:defRPr>
          <a:latin typeface="+mn-lt"/>
          <a:ea typeface="+mn-ea"/>
          <a:cs typeface="+mn-cs"/>
        </a:defRPr>
      </a:lvl7pPr>
      <a:lvl8pPr marL="2853594">
        <a:defRPr>
          <a:latin typeface="+mn-lt"/>
          <a:ea typeface="+mn-ea"/>
          <a:cs typeface="+mn-cs"/>
        </a:defRPr>
      </a:lvl8pPr>
      <a:lvl9pPr marL="3261249">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760004" y="2"/>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5634"/>
            <a:endParaRPr sz="1600" dirty="0">
              <a:solidFill>
                <a:prstClr val="black"/>
              </a:solidFill>
            </a:endParaRPr>
          </a:p>
        </p:txBody>
      </p:sp>
      <p:sp>
        <p:nvSpPr>
          <p:cNvPr id="17" name="bg object 17"/>
          <p:cNvSpPr/>
          <p:nvPr/>
        </p:nvSpPr>
        <p:spPr>
          <a:xfrm>
            <a:off x="7296088" y="2"/>
            <a:ext cx="1851628" cy="738871"/>
          </a:xfrm>
          <a:custGeom>
            <a:avLst/>
            <a:gdLst/>
            <a:ahLst/>
            <a:cxnLst/>
            <a:rect l="l" t="t" r="r" b="b"/>
            <a:pathLst>
              <a:path w="1854200" h="984250">
                <a:moveTo>
                  <a:pt x="205968" y="0"/>
                </a:moveTo>
                <a:lnTo>
                  <a:pt x="173482" y="0"/>
                </a:lnTo>
                <a:lnTo>
                  <a:pt x="0" y="983945"/>
                </a:lnTo>
                <a:lnTo>
                  <a:pt x="32486" y="983945"/>
                </a:lnTo>
                <a:lnTo>
                  <a:pt x="205968" y="0"/>
                </a:lnTo>
                <a:close/>
              </a:path>
              <a:path w="1854200" h="984250">
                <a:moveTo>
                  <a:pt x="270954" y="0"/>
                </a:moveTo>
                <a:lnTo>
                  <a:pt x="238467" y="0"/>
                </a:lnTo>
                <a:lnTo>
                  <a:pt x="64985" y="983945"/>
                </a:lnTo>
                <a:lnTo>
                  <a:pt x="97472" y="983945"/>
                </a:lnTo>
                <a:lnTo>
                  <a:pt x="270954" y="0"/>
                </a:lnTo>
                <a:close/>
              </a:path>
              <a:path w="1854200" h="984250">
                <a:moveTo>
                  <a:pt x="335940" y="0"/>
                </a:moveTo>
                <a:lnTo>
                  <a:pt x="303441" y="0"/>
                </a:lnTo>
                <a:lnTo>
                  <a:pt x="129959" y="983945"/>
                </a:lnTo>
                <a:lnTo>
                  <a:pt x="162458" y="983945"/>
                </a:lnTo>
                <a:lnTo>
                  <a:pt x="335940" y="0"/>
                </a:lnTo>
                <a:close/>
              </a:path>
              <a:path w="1854200" h="984250">
                <a:moveTo>
                  <a:pt x="400913" y="0"/>
                </a:moveTo>
                <a:lnTo>
                  <a:pt x="368439" y="0"/>
                </a:lnTo>
                <a:lnTo>
                  <a:pt x="194957" y="983945"/>
                </a:lnTo>
                <a:lnTo>
                  <a:pt x="227431" y="983945"/>
                </a:lnTo>
                <a:lnTo>
                  <a:pt x="400913" y="0"/>
                </a:lnTo>
                <a:close/>
              </a:path>
              <a:path w="1854200" h="984250">
                <a:moveTo>
                  <a:pt x="465899" y="0"/>
                </a:moveTo>
                <a:lnTo>
                  <a:pt x="433412" y="0"/>
                </a:lnTo>
                <a:lnTo>
                  <a:pt x="259930" y="983945"/>
                </a:lnTo>
                <a:lnTo>
                  <a:pt x="292417" y="983945"/>
                </a:lnTo>
                <a:lnTo>
                  <a:pt x="465899" y="0"/>
                </a:lnTo>
                <a:close/>
              </a:path>
              <a:path w="1854200" h="984250">
                <a:moveTo>
                  <a:pt x="530885" y="0"/>
                </a:moveTo>
                <a:lnTo>
                  <a:pt x="498386" y="0"/>
                </a:lnTo>
                <a:lnTo>
                  <a:pt x="324904" y="983945"/>
                </a:lnTo>
                <a:lnTo>
                  <a:pt x="357403" y="983945"/>
                </a:lnTo>
                <a:lnTo>
                  <a:pt x="530885" y="0"/>
                </a:lnTo>
                <a:close/>
              </a:path>
              <a:path w="1854200" h="984250">
                <a:moveTo>
                  <a:pt x="595871" y="0"/>
                </a:moveTo>
                <a:lnTo>
                  <a:pt x="563384" y="0"/>
                </a:lnTo>
                <a:lnTo>
                  <a:pt x="389902" y="983945"/>
                </a:lnTo>
                <a:lnTo>
                  <a:pt x="422389" y="983945"/>
                </a:lnTo>
                <a:lnTo>
                  <a:pt x="595871" y="0"/>
                </a:lnTo>
                <a:close/>
              </a:path>
              <a:path w="1854200" h="984250">
                <a:moveTo>
                  <a:pt x="660844" y="0"/>
                </a:moveTo>
                <a:lnTo>
                  <a:pt x="628345" y="0"/>
                </a:lnTo>
                <a:lnTo>
                  <a:pt x="454863" y="983945"/>
                </a:lnTo>
                <a:lnTo>
                  <a:pt x="487362" y="983945"/>
                </a:lnTo>
                <a:lnTo>
                  <a:pt x="660844" y="0"/>
                </a:lnTo>
                <a:close/>
              </a:path>
              <a:path w="1854200" h="984250">
                <a:moveTo>
                  <a:pt x="725817" y="0"/>
                </a:moveTo>
                <a:lnTo>
                  <a:pt x="693331" y="0"/>
                </a:lnTo>
                <a:lnTo>
                  <a:pt x="519849" y="983945"/>
                </a:lnTo>
                <a:lnTo>
                  <a:pt x="552335" y="983945"/>
                </a:lnTo>
                <a:lnTo>
                  <a:pt x="725817" y="0"/>
                </a:lnTo>
                <a:close/>
              </a:path>
              <a:path w="1854200" h="984250">
                <a:moveTo>
                  <a:pt x="790803" y="0"/>
                </a:moveTo>
                <a:lnTo>
                  <a:pt x="758304" y="0"/>
                </a:lnTo>
                <a:lnTo>
                  <a:pt x="584822" y="983945"/>
                </a:lnTo>
                <a:lnTo>
                  <a:pt x="617321" y="983945"/>
                </a:lnTo>
                <a:lnTo>
                  <a:pt x="790803" y="0"/>
                </a:lnTo>
                <a:close/>
              </a:path>
              <a:path w="1854200" h="984250">
                <a:moveTo>
                  <a:pt x="855789" y="0"/>
                </a:moveTo>
                <a:lnTo>
                  <a:pt x="823302" y="0"/>
                </a:lnTo>
                <a:lnTo>
                  <a:pt x="649820" y="983945"/>
                </a:lnTo>
                <a:lnTo>
                  <a:pt x="682307" y="983945"/>
                </a:lnTo>
                <a:lnTo>
                  <a:pt x="855789" y="0"/>
                </a:lnTo>
                <a:close/>
              </a:path>
              <a:path w="1854200" h="984250">
                <a:moveTo>
                  <a:pt x="920762" y="0"/>
                </a:moveTo>
                <a:lnTo>
                  <a:pt x="888276" y="0"/>
                </a:lnTo>
                <a:lnTo>
                  <a:pt x="714794" y="983945"/>
                </a:lnTo>
                <a:lnTo>
                  <a:pt x="747280" y="983945"/>
                </a:lnTo>
                <a:lnTo>
                  <a:pt x="920762" y="0"/>
                </a:lnTo>
                <a:close/>
              </a:path>
              <a:path w="1854200" h="984250">
                <a:moveTo>
                  <a:pt x="985761" y="0"/>
                </a:moveTo>
                <a:lnTo>
                  <a:pt x="953262" y="0"/>
                </a:lnTo>
                <a:lnTo>
                  <a:pt x="779780" y="983945"/>
                </a:lnTo>
                <a:lnTo>
                  <a:pt x="812279" y="983945"/>
                </a:lnTo>
                <a:lnTo>
                  <a:pt x="985761" y="0"/>
                </a:lnTo>
                <a:close/>
              </a:path>
              <a:path w="1854200" h="984250">
                <a:moveTo>
                  <a:pt x="1050721" y="0"/>
                </a:moveTo>
                <a:lnTo>
                  <a:pt x="1018222" y="0"/>
                </a:lnTo>
                <a:lnTo>
                  <a:pt x="844740" y="983945"/>
                </a:lnTo>
                <a:lnTo>
                  <a:pt x="877239" y="983945"/>
                </a:lnTo>
                <a:lnTo>
                  <a:pt x="1050721" y="0"/>
                </a:lnTo>
                <a:close/>
              </a:path>
              <a:path w="1854200" h="984250">
                <a:moveTo>
                  <a:pt x="1115695" y="0"/>
                </a:moveTo>
                <a:lnTo>
                  <a:pt x="1083221" y="0"/>
                </a:lnTo>
                <a:lnTo>
                  <a:pt x="909739" y="983945"/>
                </a:lnTo>
                <a:lnTo>
                  <a:pt x="942225" y="983945"/>
                </a:lnTo>
                <a:lnTo>
                  <a:pt x="1115695" y="0"/>
                </a:lnTo>
                <a:close/>
              </a:path>
              <a:path w="1854200" h="984250">
                <a:moveTo>
                  <a:pt x="1180693" y="0"/>
                </a:moveTo>
                <a:lnTo>
                  <a:pt x="1148207" y="0"/>
                </a:lnTo>
                <a:lnTo>
                  <a:pt x="974725" y="983945"/>
                </a:lnTo>
                <a:lnTo>
                  <a:pt x="1007211" y="983945"/>
                </a:lnTo>
                <a:lnTo>
                  <a:pt x="1180693" y="0"/>
                </a:lnTo>
                <a:close/>
              </a:path>
              <a:path w="1854200" h="984250">
                <a:moveTo>
                  <a:pt x="1245666" y="0"/>
                </a:moveTo>
                <a:lnTo>
                  <a:pt x="1213167" y="0"/>
                </a:lnTo>
                <a:lnTo>
                  <a:pt x="1039685" y="983945"/>
                </a:lnTo>
                <a:lnTo>
                  <a:pt x="1072184" y="983945"/>
                </a:lnTo>
                <a:lnTo>
                  <a:pt x="1245666" y="0"/>
                </a:lnTo>
                <a:close/>
              </a:path>
              <a:path w="1854200" h="984250">
                <a:moveTo>
                  <a:pt x="1310652" y="0"/>
                </a:moveTo>
                <a:lnTo>
                  <a:pt x="1278153" y="0"/>
                </a:lnTo>
                <a:lnTo>
                  <a:pt x="1104671" y="983945"/>
                </a:lnTo>
                <a:lnTo>
                  <a:pt x="1137170" y="983945"/>
                </a:lnTo>
                <a:lnTo>
                  <a:pt x="1310652" y="0"/>
                </a:lnTo>
                <a:close/>
              </a:path>
              <a:path w="1854200" h="984250">
                <a:moveTo>
                  <a:pt x="1375625" y="0"/>
                </a:moveTo>
                <a:lnTo>
                  <a:pt x="1343139" y="0"/>
                </a:lnTo>
                <a:lnTo>
                  <a:pt x="1169657" y="983945"/>
                </a:lnTo>
                <a:lnTo>
                  <a:pt x="1202143" y="983945"/>
                </a:lnTo>
                <a:lnTo>
                  <a:pt x="1375625" y="0"/>
                </a:lnTo>
                <a:close/>
              </a:path>
              <a:path w="1854200" h="984250">
                <a:moveTo>
                  <a:pt x="1440599" y="0"/>
                </a:moveTo>
                <a:lnTo>
                  <a:pt x="1408125" y="0"/>
                </a:lnTo>
                <a:lnTo>
                  <a:pt x="1234643" y="983945"/>
                </a:lnTo>
                <a:lnTo>
                  <a:pt x="1267117" y="983945"/>
                </a:lnTo>
                <a:lnTo>
                  <a:pt x="1440599" y="0"/>
                </a:lnTo>
                <a:close/>
              </a:path>
              <a:path w="1854200" h="984250">
                <a:moveTo>
                  <a:pt x="1505597" y="0"/>
                </a:moveTo>
                <a:lnTo>
                  <a:pt x="1473098" y="0"/>
                </a:lnTo>
                <a:lnTo>
                  <a:pt x="1299616" y="983945"/>
                </a:lnTo>
                <a:lnTo>
                  <a:pt x="1332115" y="983945"/>
                </a:lnTo>
                <a:lnTo>
                  <a:pt x="1505597" y="0"/>
                </a:lnTo>
                <a:close/>
              </a:path>
              <a:path w="1854200" h="984250">
                <a:moveTo>
                  <a:pt x="1570570" y="0"/>
                </a:moveTo>
                <a:lnTo>
                  <a:pt x="1538084" y="0"/>
                </a:lnTo>
                <a:lnTo>
                  <a:pt x="1364602" y="983945"/>
                </a:lnTo>
                <a:lnTo>
                  <a:pt x="1397088" y="983945"/>
                </a:lnTo>
                <a:lnTo>
                  <a:pt x="1570570" y="0"/>
                </a:lnTo>
                <a:close/>
              </a:path>
              <a:path w="1854200" h="984250">
                <a:moveTo>
                  <a:pt x="1635544" y="0"/>
                </a:moveTo>
                <a:lnTo>
                  <a:pt x="1603070" y="0"/>
                </a:lnTo>
                <a:lnTo>
                  <a:pt x="1429588" y="983945"/>
                </a:lnTo>
                <a:lnTo>
                  <a:pt x="1462062" y="983945"/>
                </a:lnTo>
                <a:lnTo>
                  <a:pt x="1635544" y="0"/>
                </a:lnTo>
                <a:close/>
              </a:path>
              <a:path w="1854200" h="984250">
                <a:moveTo>
                  <a:pt x="1700530" y="0"/>
                </a:moveTo>
                <a:lnTo>
                  <a:pt x="1668030" y="0"/>
                </a:lnTo>
                <a:lnTo>
                  <a:pt x="1494548" y="983945"/>
                </a:lnTo>
                <a:lnTo>
                  <a:pt x="1527048" y="983945"/>
                </a:lnTo>
                <a:lnTo>
                  <a:pt x="1700530" y="0"/>
                </a:lnTo>
                <a:close/>
              </a:path>
              <a:path w="1854200" h="984250">
                <a:moveTo>
                  <a:pt x="1765503" y="0"/>
                </a:moveTo>
                <a:lnTo>
                  <a:pt x="1733016" y="0"/>
                </a:lnTo>
                <a:lnTo>
                  <a:pt x="1559534" y="983945"/>
                </a:lnTo>
                <a:lnTo>
                  <a:pt x="1592021" y="983945"/>
                </a:lnTo>
                <a:lnTo>
                  <a:pt x="1765503" y="0"/>
                </a:lnTo>
                <a:close/>
              </a:path>
              <a:path w="1854200" h="984250">
                <a:moveTo>
                  <a:pt x="1830489" y="0"/>
                </a:moveTo>
                <a:lnTo>
                  <a:pt x="1798002" y="0"/>
                </a:lnTo>
                <a:lnTo>
                  <a:pt x="1624520" y="983945"/>
                </a:lnTo>
                <a:lnTo>
                  <a:pt x="1657007" y="983945"/>
                </a:lnTo>
                <a:lnTo>
                  <a:pt x="1830489" y="0"/>
                </a:lnTo>
                <a:close/>
              </a:path>
              <a:path w="1854200" h="984250">
                <a:moveTo>
                  <a:pt x="1853653" y="790041"/>
                </a:moveTo>
                <a:lnTo>
                  <a:pt x="1819465" y="983945"/>
                </a:lnTo>
                <a:lnTo>
                  <a:pt x="1851964" y="983945"/>
                </a:lnTo>
                <a:lnTo>
                  <a:pt x="1853653" y="974344"/>
                </a:lnTo>
                <a:lnTo>
                  <a:pt x="1853653" y="790041"/>
                </a:lnTo>
                <a:close/>
              </a:path>
              <a:path w="1854200" h="984250">
                <a:moveTo>
                  <a:pt x="1853653" y="421474"/>
                </a:moveTo>
                <a:lnTo>
                  <a:pt x="1754479" y="983945"/>
                </a:lnTo>
                <a:lnTo>
                  <a:pt x="1786966" y="983945"/>
                </a:lnTo>
                <a:lnTo>
                  <a:pt x="1853653" y="605726"/>
                </a:lnTo>
                <a:lnTo>
                  <a:pt x="1853653" y="421474"/>
                </a:lnTo>
                <a:close/>
              </a:path>
              <a:path w="1854200" h="984250">
                <a:moveTo>
                  <a:pt x="1853653" y="52857"/>
                </a:moveTo>
                <a:lnTo>
                  <a:pt x="1689493" y="983945"/>
                </a:lnTo>
                <a:lnTo>
                  <a:pt x="1721993" y="983945"/>
                </a:lnTo>
                <a:lnTo>
                  <a:pt x="1853653" y="237210"/>
                </a:lnTo>
                <a:lnTo>
                  <a:pt x="1853653" y="52857"/>
                </a:lnTo>
                <a:close/>
              </a:path>
            </a:pathLst>
          </a:custGeom>
          <a:solidFill>
            <a:srgbClr val="FFE005"/>
          </a:solidFill>
        </p:spPr>
        <p:txBody>
          <a:bodyPr wrap="square" lIns="0" tIns="0" rIns="0" bIns="0" rtlCol="0"/>
          <a:lstStyle/>
          <a:p>
            <a:pPr defTabSz="815634"/>
            <a:endParaRPr sz="1600" dirty="0">
              <a:solidFill>
                <a:prstClr val="black"/>
              </a:solidFill>
            </a:endParaRPr>
          </a:p>
        </p:txBody>
      </p:sp>
      <p:sp>
        <p:nvSpPr>
          <p:cNvPr id="2" name="Holder 2"/>
          <p:cNvSpPr>
            <a:spLocks noGrp="1"/>
          </p:cNvSpPr>
          <p:nvPr>
            <p:ph type="title"/>
          </p:nvPr>
        </p:nvSpPr>
        <p:spPr>
          <a:xfrm>
            <a:off x="817818" y="1028571"/>
            <a:ext cx="3365271" cy="276999"/>
          </a:xfrm>
          <a:prstGeom prst="rect">
            <a:avLst/>
          </a:prstGeom>
        </p:spPr>
        <p:txBody>
          <a:bodyPr wrap="square" lIns="0" tIns="0" rIns="0" bIns="0">
            <a:spAutoFit/>
          </a:bodyPr>
          <a:lstStyle>
            <a:lvl1pPr>
              <a:defRPr sz="1800" b="1" i="0">
                <a:solidFill>
                  <a:schemeClr val="tx1"/>
                </a:solidFill>
                <a:latin typeface="Tahoma"/>
                <a:cs typeface="Tahoma"/>
              </a:defRPr>
            </a:lvl1pPr>
          </a:lstStyle>
          <a:p>
            <a:endParaRPr/>
          </a:p>
        </p:txBody>
      </p:sp>
      <p:sp>
        <p:nvSpPr>
          <p:cNvPr id="3" name="Holder 3"/>
          <p:cNvSpPr>
            <a:spLocks noGrp="1"/>
          </p:cNvSpPr>
          <p:nvPr>
            <p:ph type="body" idx="1"/>
          </p:nvPr>
        </p:nvSpPr>
        <p:spPr>
          <a:xfrm>
            <a:off x="4111340" y="1553538"/>
            <a:ext cx="459356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6446481" y="4858339"/>
            <a:ext cx="1492082" cy="138499"/>
          </a:xfrm>
          <a:prstGeom prst="rect">
            <a:avLst/>
          </a:prstGeom>
        </p:spPr>
        <p:txBody>
          <a:bodyPr wrap="square" lIns="0" tIns="0" rIns="0" bIns="0">
            <a:spAutoFit/>
          </a:bodyPr>
          <a:lstStyle>
            <a:lvl1pPr>
              <a:defRPr sz="900" b="1" i="0">
                <a:solidFill>
                  <a:schemeClr val="bg1"/>
                </a:solidFill>
                <a:latin typeface="Tahoma"/>
                <a:cs typeface="Tahoma"/>
              </a:defRPr>
            </a:lvl1pPr>
          </a:lstStyle>
          <a:p>
            <a:pPr marL="11333" defTabSz="815634">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92"/>
            <a:ext cx="2104578" cy="246221"/>
          </a:xfrm>
          <a:prstGeom prst="rect">
            <a:avLst/>
          </a:prstGeom>
        </p:spPr>
        <p:txBody>
          <a:bodyPr wrap="square" lIns="0" tIns="0" rIns="0" bIns="0">
            <a:spAutoFit/>
          </a:bodyPr>
          <a:lstStyle>
            <a:lvl1pPr algn="l">
              <a:defRPr>
                <a:solidFill>
                  <a:schemeClr val="tx1">
                    <a:tint val="75000"/>
                  </a:schemeClr>
                </a:solidFill>
              </a:defRPr>
            </a:lvl1pPr>
          </a:lstStyle>
          <a:p>
            <a:pPr defTabSz="815634"/>
            <a:fld id="{1D8BD707-D9CF-40AE-B4C6-C98DA3205C09}" type="datetimeFigureOut">
              <a:rPr lang="en-US" sz="1600" smtClean="0">
                <a:solidFill>
                  <a:prstClr val="black">
                    <a:tint val="75000"/>
                  </a:prstClr>
                </a:solidFill>
              </a:rPr>
              <a:pPr defTabSz="815634"/>
              <a:t>3/3/2026</a:t>
            </a:fld>
            <a:endParaRPr lang="en-US" sz="1600" dirty="0">
              <a:solidFill>
                <a:prstClr val="black">
                  <a:tint val="75000"/>
                </a:prstClr>
              </a:solidFill>
            </a:endParaRPr>
          </a:p>
        </p:txBody>
      </p:sp>
      <p:sp>
        <p:nvSpPr>
          <p:cNvPr id="6" name="Holder 6"/>
          <p:cNvSpPr>
            <a:spLocks noGrp="1"/>
          </p:cNvSpPr>
          <p:nvPr>
            <p:ph type="sldNum" sz="quarter" idx="7"/>
          </p:nvPr>
        </p:nvSpPr>
        <p:spPr>
          <a:xfrm>
            <a:off x="6588246" y="4787892"/>
            <a:ext cx="2104578" cy="246221"/>
          </a:xfrm>
          <a:prstGeom prst="rect">
            <a:avLst/>
          </a:prstGeom>
        </p:spPr>
        <p:txBody>
          <a:bodyPr wrap="square" lIns="0" tIns="0" rIns="0" bIns="0">
            <a:spAutoFit/>
          </a:bodyPr>
          <a:lstStyle>
            <a:lvl1pPr algn="r">
              <a:defRPr>
                <a:solidFill>
                  <a:schemeClr val="tx1">
                    <a:tint val="75000"/>
                  </a:schemeClr>
                </a:solidFill>
              </a:defRPr>
            </a:lvl1pPr>
          </a:lstStyle>
          <a:p>
            <a:pPr defTabSz="815634"/>
            <a:fld id="{B6F15528-21DE-4FAA-801E-634DDDAF4B2B}" type="slidenum">
              <a:rPr lang="fr-FR" sz="1600" smtClean="0">
                <a:solidFill>
                  <a:prstClr val="black">
                    <a:tint val="75000"/>
                  </a:prstClr>
                </a:solidFill>
              </a:rPr>
              <a:pPr defTabSz="815634"/>
              <a:t>‹N°›</a:t>
            </a:fld>
            <a:endParaRPr lang="fr-FR" sz="1600" dirty="0">
              <a:solidFill>
                <a:prstClr val="black">
                  <a:tint val="75000"/>
                </a:prstClr>
              </a:solidFill>
            </a:endParaRPr>
          </a:p>
        </p:txBody>
      </p:sp>
    </p:spTree>
    <p:extLst>
      <p:ext uri="{BB962C8B-B14F-4D97-AF65-F5344CB8AC3E}">
        <p14:creationId xmlns:p14="http://schemas.microsoft.com/office/powerpoint/2010/main" val="4126586158"/>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Lst>
  <p:txStyles>
    <p:titleStyle>
      <a:lvl1pPr>
        <a:defRPr>
          <a:latin typeface="+mj-lt"/>
          <a:ea typeface="+mj-ea"/>
          <a:cs typeface="+mj-cs"/>
        </a:defRPr>
      </a:lvl1pPr>
    </p:titleStyle>
    <p:bodyStyle>
      <a:lvl1pPr marL="0">
        <a:defRPr>
          <a:latin typeface="+mn-lt"/>
          <a:ea typeface="+mn-ea"/>
          <a:cs typeface="+mn-cs"/>
        </a:defRPr>
      </a:lvl1pPr>
      <a:lvl2pPr marL="407817">
        <a:defRPr>
          <a:latin typeface="+mn-lt"/>
          <a:ea typeface="+mn-ea"/>
          <a:cs typeface="+mn-cs"/>
        </a:defRPr>
      </a:lvl2pPr>
      <a:lvl3pPr marL="815634">
        <a:defRPr>
          <a:latin typeface="+mn-lt"/>
          <a:ea typeface="+mn-ea"/>
          <a:cs typeface="+mn-cs"/>
        </a:defRPr>
      </a:lvl3pPr>
      <a:lvl4pPr marL="1223453">
        <a:defRPr>
          <a:latin typeface="+mn-lt"/>
          <a:ea typeface="+mn-ea"/>
          <a:cs typeface="+mn-cs"/>
        </a:defRPr>
      </a:lvl4pPr>
      <a:lvl5pPr marL="1631272">
        <a:defRPr>
          <a:latin typeface="+mn-lt"/>
          <a:ea typeface="+mn-ea"/>
          <a:cs typeface="+mn-cs"/>
        </a:defRPr>
      </a:lvl5pPr>
      <a:lvl6pPr marL="2039087">
        <a:defRPr>
          <a:latin typeface="+mn-lt"/>
          <a:ea typeface="+mn-ea"/>
          <a:cs typeface="+mn-cs"/>
        </a:defRPr>
      </a:lvl6pPr>
      <a:lvl7pPr marL="2446905">
        <a:defRPr>
          <a:latin typeface="+mn-lt"/>
          <a:ea typeface="+mn-ea"/>
          <a:cs typeface="+mn-cs"/>
        </a:defRPr>
      </a:lvl7pPr>
      <a:lvl8pPr marL="2854722">
        <a:defRPr>
          <a:latin typeface="+mn-lt"/>
          <a:ea typeface="+mn-ea"/>
          <a:cs typeface="+mn-cs"/>
        </a:defRPr>
      </a:lvl8pPr>
      <a:lvl9pPr marL="3262539">
        <a:defRPr>
          <a:latin typeface="+mn-lt"/>
          <a:ea typeface="+mn-ea"/>
          <a:cs typeface="+mn-cs"/>
        </a:defRPr>
      </a:lvl9pPr>
    </p:bodyStyle>
    <p:otherStyle>
      <a:lvl1pPr marL="0">
        <a:defRPr>
          <a:latin typeface="+mn-lt"/>
          <a:ea typeface="+mn-ea"/>
          <a:cs typeface="+mn-cs"/>
        </a:defRPr>
      </a:lvl1pPr>
      <a:lvl2pPr marL="407817">
        <a:defRPr>
          <a:latin typeface="+mn-lt"/>
          <a:ea typeface="+mn-ea"/>
          <a:cs typeface="+mn-cs"/>
        </a:defRPr>
      </a:lvl2pPr>
      <a:lvl3pPr marL="815634">
        <a:defRPr>
          <a:latin typeface="+mn-lt"/>
          <a:ea typeface="+mn-ea"/>
          <a:cs typeface="+mn-cs"/>
        </a:defRPr>
      </a:lvl3pPr>
      <a:lvl4pPr marL="1223453">
        <a:defRPr>
          <a:latin typeface="+mn-lt"/>
          <a:ea typeface="+mn-ea"/>
          <a:cs typeface="+mn-cs"/>
        </a:defRPr>
      </a:lvl4pPr>
      <a:lvl5pPr marL="1631272">
        <a:defRPr>
          <a:latin typeface="+mn-lt"/>
          <a:ea typeface="+mn-ea"/>
          <a:cs typeface="+mn-cs"/>
        </a:defRPr>
      </a:lvl5pPr>
      <a:lvl6pPr marL="2039087">
        <a:defRPr>
          <a:latin typeface="+mn-lt"/>
          <a:ea typeface="+mn-ea"/>
          <a:cs typeface="+mn-cs"/>
        </a:defRPr>
      </a:lvl6pPr>
      <a:lvl7pPr marL="2446905">
        <a:defRPr>
          <a:latin typeface="+mn-lt"/>
          <a:ea typeface="+mn-ea"/>
          <a:cs typeface="+mn-cs"/>
        </a:defRPr>
      </a:lvl7pPr>
      <a:lvl8pPr marL="2854722">
        <a:defRPr>
          <a:latin typeface="+mn-lt"/>
          <a:ea typeface="+mn-ea"/>
          <a:cs typeface="+mn-cs"/>
        </a:defRPr>
      </a:lvl8pPr>
      <a:lvl9pPr marL="3262539">
        <a:defRPr>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760004" y="0"/>
            <a:ext cx="4741944" cy="738871"/>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6011"/>
            <a:endParaRPr sz="1600" dirty="0">
              <a:solidFill>
                <a:prstClr val="black"/>
              </a:solidFill>
            </a:endParaRPr>
          </a:p>
        </p:txBody>
      </p:sp>
      <p:sp>
        <p:nvSpPr>
          <p:cNvPr id="17" name="bg object 17"/>
          <p:cNvSpPr/>
          <p:nvPr/>
        </p:nvSpPr>
        <p:spPr>
          <a:xfrm>
            <a:off x="7296088" y="0"/>
            <a:ext cx="1851628" cy="738871"/>
          </a:xfrm>
          <a:custGeom>
            <a:avLst/>
            <a:gdLst/>
            <a:ahLst/>
            <a:cxnLst/>
            <a:rect l="l" t="t" r="r" b="b"/>
            <a:pathLst>
              <a:path w="1854200" h="984250">
                <a:moveTo>
                  <a:pt x="205968" y="0"/>
                </a:moveTo>
                <a:lnTo>
                  <a:pt x="173482" y="0"/>
                </a:lnTo>
                <a:lnTo>
                  <a:pt x="0" y="983945"/>
                </a:lnTo>
                <a:lnTo>
                  <a:pt x="32486" y="983945"/>
                </a:lnTo>
                <a:lnTo>
                  <a:pt x="205968" y="0"/>
                </a:lnTo>
                <a:close/>
              </a:path>
              <a:path w="1854200" h="984250">
                <a:moveTo>
                  <a:pt x="270954" y="0"/>
                </a:moveTo>
                <a:lnTo>
                  <a:pt x="238467" y="0"/>
                </a:lnTo>
                <a:lnTo>
                  <a:pt x="64985" y="983945"/>
                </a:lnTo>
                <a:lnTo>
                  <a:pt x="97472" y="983945"/>
                </a:lnTo>
                <a:lnTo>
                  <a:pt x="270954" y="0"/>
                </a:lnTo>
                <a:close/>
              </a:path>
              <a:path w="1854200" h="984250">
                <a:moveTo>
                  <a:pt x="335940" y="0"/>
                </a:moveTo>
                <a:lnTo>
                  <a:pt x="303441" y="0"/>
                </a:lnTo>
                <a:lnTo>
                  <a:pt x="129959" y="983945"/>
                </a:lnTo>
                <a:lnTo>
                  <a:pt x="162458" y="983945"/>
                </a:lnTo>
                <a:lnTo>
                  <a:pt x="335940" y="0"/>
                </a:lnTo>
                <a:close/>
              </a:path>
              <a:path w="1854200" h="984250">
                <a:moveTo>
                  <a:pt x="400913" y="0"/>
                </a:moveTo>
                <a:lnTo>
                  <a:pt x="368439" y="0"/>
                </a:lnTo>
                <a:lnTo>
                  <a:pt x="194957" y="983945"/>
                </a:lnTo>
                <a:lnTo>
                  <a:pt x="227431" y="983945"/>
                </a:lnTo>
                <a:lnTo>
                  <a:pt x="400913" y="0"/>
                </a:lnTo>
                <a:close/>
              </a:path>
              <a:path w="1854200" h="984250">
                <a:moveTo>
                  <a:pt x="465899" y="0"/>
                </a:moveTo>
                <a:lnTo>
                  <a:pt x="433412" y="0"/>
                </a:lnTo>
                <a:lnTo>
                  <a:pt x="259930" y="983945"/>
                </a:lnTo>
                <a:lnTo>
                  <a:pt x="292417" y="983945"/>
                </a:lnTo>
                <a:lnTo>
                  <a:pt x="465899" y="0"/>
                </a:lnTo>
                <a:close/>
              </a:path>
              <a:path w="1854200" h="984250">
                <a:moveTo>
                  <a:pt x="530885" y="0"/>
                </a:moveTo>
                <a:lnTo>
                  <a:pt x="498386" y="0"/>
                </a:lnTo>
                <a:lnTo>
                  <a:pt x="324904" y="983945"/>
                </a:lnTo>
                <a:lnTo>
                  <a:pt x="357403" y="983945"/>
                </a:lnTo>
                <a:lnTo>
                  <a:pt x="530885" y="0"/>
                </a:lnTo>
                <a:close/>
              </a:path>
              <a:path w="1854200" h="984250">
                <a:moveTo>
                  <a:pt x="595871" y="0"/>
                </a:moveTo>
                <a:lnTo>
                  <a:pt x="563384" y="0"/>
                </a:lnTo>
                <a:lnTo>
                  <a:pt x="389902" y="983945"/>
                </a:lnTo>
                <a:lnTo>
                  <a:pt x="422389" y="983945"/>
                </a:lnTo>
                <a:lnTo>
                  <a:pt x="595871" y="0"/>
                </a:lnTo>
                <a:close/>
              </a:path>
              <a:path w="1854200" h="984250">
                <a:moveTo>
                  <a:pt x="660844" y="0"/>
                </a:moveTo>
                <a:lnTo>
                  <a:pt x="628345" y="0"/>
                </a:lnTo>
                <a:lnTo>
                  <a:pt x="454863" y="983945"/>
                </a:lnTo>
                <a:lnTo>
                  <a:pt x="487362" y="983945"/>
                </a:lnTo>
                <a:lnTo>
                  <a:pt x="660844" y="0"/>
                </a:lnTo>
                <a:close/>
              </a:path>
              <a:path w="1854200" h="984250">
                <a:moveTo>
                  <a:pt x="725817" y="0"/>
                </a:moveTo>
                <a:lnTo>
                  <a:pt x="693331" y="0"/>
                </a:lnTo>
                <a:lnTo>
                  <a:pt x="519849" y="983945"/>
                </a:lnTo>
                <a:lnTo>
                  <a:pt x="552335" y="983945"/>
                </a:lnTo>
                <a:lnTo>
                  <a:pt x="725817" y="0"/>
                </a:lnTo>
                <a:close/>
              </a:path>
              <a:path w="1854200" h="984250">
                <a:moveTo>
                  <a:pt x="790803" y="0"/>
                </a:moveTo>
                <a:lnTo>
                  <a:pt x="758304" y="0"/>
                </a:lnTo>
                <a:lnTo>
                  <a:pt x="584822" y="983945"/>
                </a:lnTo>
                <a:lnTo>
                  <a:pt x="617321" y="983945"/>
                </a:lnTo>
                <a:lnTo>
                  <a:pt x="790803" y="0"/>
                </a:lnTo>
                <a:close/>
              </a:path>
              <a:path w="1854200" h="984250">
                <a:moveTo>
                  <a:pt x="855789" y="0"/>
                </a:moveTo>
                <a:lnTo>
                  <a:pt x="823302" y="0"/>
                </a:lnTo>
                <a:lnTo>
                  <a:pt x="649820" y="983945"/>
                </a:lnTo>
                <a:lnTo>
                  <a:pt x="682307" y="983945"/>
                </a:lnTo>
                <a:lnTo>
                  <a:pt x="855789" y="0"/>
                </a:lnTo>
                <a:close/>
              </a:path>
              <a:path w="1854200" h="984250">
                <a:moveTo>
                  <a:pt x="920762" y="0"/>
                </a:moveTo>
                <a:lnTo>
                  <a:pt x="888276" y="0"/>
                </a:lnTo>
                <a:lnTo>
                  <a:pt x="714794" y="983945"/>
                </a:lnTo>
                <a:lnTo>
                  <a:pt x="747280" y="983945"/>
                </a:lnTo>
                <a:lnTo>
                  <a:pt x="920762" y="0"/>
                </a:lnTo>
                <a:close/>
              </a:path>
              <a:path w="1854200" h="984250">
                <a:moveTo>
                  <a:pt x="985761" y="0"/>
                </a:moveTo>
                <a:lnTo>
                  <a:pt x="953262" y="0"/>
                </a:lnTo>
                <a:lnTo>
                  <a:pt x="779780" y="983945"/>
                </a:lnTo>
                <a:lnTo>
                  <a:pt x="812279" y="983945"/>
                </a:lnTo>
                <a:lnTo>
                  <a:pt x="985761" y="0"/>
                </a:lnTo>
                <a:close/>
              </a:path>
              <a:path w="1854200" h="984250">
                <a:moveTo>
                  <a:pt x="1050721" y="0"/>
                </a:moveTo>
                <a:lnTo>
                  <a:pt x="1018222" y="0"/>
                </a:lnTo>
                <a:lnTo>
                  <a:pt x="844740" y="983945"/>
                </a:lnTo>
                <a:lnTo>
                  <a:pt x="877239" y="983945"/>
                </a:lnTo>
                <a:lnTo>
                  <a:pt x="1050721" y="0"/>
                </a:lnTo>
                <a:close/>
              </a:path>
              <a:path w="1854200" h="984250">
                <a:moveTo>
                  <a:pt x="1115695" y="0"/>
                </a:moveTo>
                <a:lnTo>
                  <a:pt x="1083221" y="0"/>
                </a:lnTo>
                <a:lnTo>
                  <a:pt x="909739" y="983945"/>
                </a:lnTo>
                <a:lnTo>
                  <a:pt x="942225" y="983945"/>
                </a:lnTo>
                <a:lnTo>
                  <a:pt x="1115695" y="0"/>
                </a:lnTo>
                <a:close/>
              </a:path>
              <a:path w="1854200" h="984250">
                <a:moveTo>
                  <a:pt x="1180693" y="0"/>
                </a:moveTo>
                <a:lnTo>
                  <a:pt x="1148207" y="0"/>
                </a:lnTo>
                <a:lnTo>
                  <a:pt x="974725" y="983945"/>
                </a:lnTo>
                <a:lnTo>
                  <a:pt x="1007211" y="983945"/>
                </a:lnTo>
                <a:lnTo>
                  <a:pt x="1180693" y="0"/>
                </a:lnTo>
                <a:close/>
              </a:path>
              <a:path w="1854200" h="984250">
                <a:moveTo>
                  <a:pt x="1245666" y="0"/>
                </a:moveTo>
                <a:lnTo>
                  <a:pt x="1213167" y="0"/>
                </a:lnTo>
                <a:lnTo>
                  <a:pt x="1039685" y="983945"/>
                </a:lnTo>
                <a:lnTo>
                  <a:pt x="1072184" y="983945"/>
                </a:lnTo>
                <a:lnTo>
                  <a:pt x="1245666" y="0"/>
                </a:lnTo>
                <a:close/>
              </a:path>
              <a:path w="1854200" h="984250">
                <a:moveTo>
                  <a:pt x="1310652" y="0"/>
                </a:moveTo>
                <a:lnTo>
                  <a:pt x="1278153" y="0"/>
                </a:lnTo>
                <a:lnTo>
                  <a:pt x="1104671" y="983945"/>
                </a:lnTo>
                <a:lnTo>
                  <a:pt x="1137170" y="983945"/>
                </a:lnTo>
                <a:lnTo>
                  <a:pt x="1310652" y="0"/>
                </a:lnTo>
                <a:close/>
              </a:path>
              <a:path w="1854200" h="984250">
                <a:moveTo>
                  <a:pt x="1375625" y="0"/>
                </a:moveTo>
                <a:lnTo>
                  <a:pt x="1343139" y="0"/>
                </a:lnTo>
                <a:lnTo>
                  <a:pt x="1169657" y="983945"/>
                </a:lnTo>
                <a:lnTo>
                  <a:pt x="1202143" y="983945"/>
                </a:lnTo>
                <a:lnTo>
                  <a:pt x="1375625" y="0"/>
                </a:lnTo>
                <a:close/>
              </a:path>
              <a:path w="1854200" h="984250">
                <a:moveTo>
                  <a:pt x="1440599" y="0"/>
                </a:moveTo>
                <a:lnTo>
                  <a:pt x="1408125" y="0"/>
                </a:lnTo>
                <a:lnTo>
                  <a:pt x="1234643" y="983945"/>
                </a:lnTo>
                <a:lnTo>
                  <a:pt x="1267117" y="983945"/>
                </a:lnTo>
                <a:lnTo>
                  <a:pt x="1440599" y="0"/>
                </a:lnTo>
                <a:close/>
              </a:path>
              <a:path w="1854200" h="984250">
                <a:moveTo>
                  <a:pt x="1505597" y="0"/>
                </a:moveTo>
                <a:lnTo>
                  <a:pt x="1473098" y="0"/>
                </a:lnTo>
                <a:lnTo>
                  <a:pt x="1299616" y="983945"/>
                </a:lnTo>
                <a:lnTo>
                  <a:pt x="1332115" y="983945"/>
                </a:lnTo>
                <a:lnTo>
                  <a:pt x="1505597" y="0"/>
                </a:lnTo>
                <a:close/>
              </a:path>
              <a:path w="1854200" h="984250">
                <a:moveTo>
                  <a:pt x="1570570" y="0"/>
                </a:moveTo>
                <a:lnTo>
                  <a:pt x="1538084" y="0"/>
                </a:lnTo>
                <a:lnTo>
                  <a:pt x="1364602" y="983945"/>
                </a:lnTo>
                <a:lnTo>
                  <a:pt x="1397088" y="983945"/>
                </a:lnTo>
                <a:lnTo>
                  <a:pt x="1570570" y="0"/>
                </a:lnTo>
                <a:close/>
              </a:path>
              <a:path w="1854200" h="984250">
                <a:moveTo>
                  <a:pt x="1635544" y="0"/>
                </a:moveTo>
                <a:lnTo>
                  <a:pt x="1603070" y="0"/>
                </a:lnTo>
                <a:lnTo>
                  <a:pt x="1429588" y="983945"/>
                </a:lnTo>
                <a:lnTo>
                  <a:pt x="1462062" y="983945"/>
                </a:lnTo>
                <a:lnTo>
                  <a:pt x="1635544" y="0"/>
                </a:lnTo>
                <a:close/>
              </a:path>
              <a:path w="1854200" h="984250">
                <a:moveTo>
                  <a:pt x="1700530" y="0"/>
                </a:moveTo>
                <a:lnTo>
                  <a:pt x="1668030" y="0"/>
                </a:lnTo>
                <a:lnTo>
                  <a:pt x="1494548" y="983945"/>
                </a:lnTo>
                <a:lnTo>
                  <a:pt x="1527048" y="983945"/>
                </a:lnTo>
                <a:lnTo>
                  <a:pt x="1700530" y="0"/>
                </a:lnTo>
                <a:close/>
              </a:path>
              <a:path w="1854200" h="984250">
                <a:moveTo>
                  <a:pt x="1765503" y="0"/>
                </a:moveTo>
                <a:lnTo>
                  <a:pt x="1733016" y="0"/>
                </a:lnTo>
                <a:lnTo>
                  <a:pt x="1559534" y="983945"/>
                </a:lnTo>
                <a:lnTo>
                  <a:pt x="1592021" y="983945"/>
                </a:lnTo>
                <a:lnTo>
                  <a:pt x="1765503" y="0"/>
                </a:lnTo>
                <a:close/>
              </a:path>
              <a:path w="1854200" h="984250">
                <a:moveTo>
                  <a:pt x="1830489" y="0"/>
                </a:moveTo>
                <a:lnTo>
                  <a:pt x="1798002" y="0"/>
                </a:lnTo>
                <a:lnTo>
                  <a:pt x="1624520" y="983945"/>
                </a:lnTo>
                <a:lnTo>
                  <a:pt x="1657007" y="983945"/>
                </a:lnTo>
                <a:lnTo>
                  <a:pt x="1830489" y="0"/>
                </a:lnTo>
                <a:close/>
              </a:path>
              <a:path w="1854200" h="984250">
                <a:moveTo>
                  <a:pt x="1853653" y="790041"/>
                </a:moveTo>
                <a:lnTo>
                  <a:pt x="1819465" y="983945"/>
                </a:lnTo>
                <a:lnTo>
                  <a:pt x="1851964" y="983945"/>
                </a:lnTo>
                <a:lnTo>
                  <a:pt x="1853653" y="974344"/>
                </a:lnTo>
                <a:lnTo>
                  <a:pt x="1853653" y="790041"/>
                </a:lnTo>
                <a:close/>
              </a:path>
              <a:path w="1854200" h="984250">
                <a:moveTo>
                  <a:pt x="1853653" y="421474"/>
                </a:moveTo>
                <a:lnTo>
                  <a:pt x="1754479" y="983945"/>
                </a:lnTo>
                <a:lnTo>
                  <a:pt x="1786966" y="983945"/>
                </a:lnTo>
                <a:lnTo>
                  <a:pt x="1853653" y="605726"/>
                </a:lnTo>
                <a:lnTo>
                  <a:pt x="1853653" y="421474"/>
                </a:lnTo>
                <a:close/>
              </a:path>
              <a:path w="1854200" h="984250">
                <a:moveTo>
                  <a:pt x="1853653" y="52857"/>
                </a:moveTo>
                <a:lnTo>
                  <a:pt x="1689493" y="983945"/>
                </a:lnTo>
                <a:lnTo>
                  <a:pt x="1721993" y="983945"/>
                </a:lnTo>
                <a:lnTo>
                  <a:pt x="1853653" y="237210"/>
                </a:lnTo>
                <a:lnTo>
                  <a:pt x="1853653" y="52857"/>
                </a:lnTo>
                <a:close/>
              </a:path>
            </a:pathLst>
          </a:custGeom>
          <a:solidFill>
            <a:srgbClr val="FFE005"/>
          </a:solidFill>
        </p:spPr>
        <p:txBody>
          <a:bodyPr wrap="square" lIns="0" tIns="0" rIns="0" bIns="0" rtlCol="0"/>
          <a:lstStyle/>
          <a:p>
            <a:pPr defTabSz="816011"/>
            <a:endParaRPr sz="1600" dirty="0">
              <a:solidFill>
                <a:prstClr val="black"/>
              </a:solidFill>
            </a:endParaRPr>
          </a:p>
        </p:txBody>
      </p:sp>
      <p:sp>
        <p:nvSpPr>
          <p:cNvPr id="2" name="Holder 2"/>
          <p:cNvSpPr>
            <a:spLocks noGrp="1"/>
          </p:cNvSpPr>
          <p:nvPr>
            <p:ph type="title"/>
          </p:nvPr>
        </p:nvSpPr>
        <p:spPr>
          <a:xfrm>
            <a:off x="817811" y="1028564"/>
            <a:ext cx="3365271" cy="276999"/>
          </a:xfrm>
          <a:prstGeom prst="rect">
            <a:avLst/>
          </a:prstGeom>
        </p:spPr>
        <p:txBody>
          <a:bodyPr wrap="square" lIns="0" tIns="0" rIns="0" bIns="0">
            <a:spAutoFit/>
          </a:bodyPr>
          <a:lstStyle>
            <a:lvl1pPr>
              <a:defRPr sz="1800" b="1" i="0">
                <a:solidFill>
                  <a:schemeClr val="tx1"/>
                </a:solidFill>
                <a:latin typeface="Tahoma"/>
                <a:cs typeface="Tahoma"/>
              </a:defRPr>
            </a:lvl1pPr>
          </a:lstStyle>
          <a:p>
            <a:endParaRPr/>
          </a:p>
        </p:txBody>
      </p:sp>
      <p:sp>
        <p:nvSpPr>
          <p:cNvPr id="3" name="Holder 3"/>
          <p:cNvSpPr>
            <a:spLocks noGrp="1"/>
          </p:cNvSpPr>
          <p:nvPr>
            <p:ph type="body" idx="1"/>
          </p:nvPr>
        </p:nvSpPr>
        <p:spPr>
          <a:xfrm>
            <a:off x="4111340" y="1553538"/>
            <a:ext cx="459356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6446481" y="4858339"/>
            <a:ext cx="1492082" cy="138499"/>
          </a:xfrm>
          <a:prstGeom prst="rect">
            <a:avLst/>
          </a:prstGeom>
        </p:spPr>
        <p:txBody>
          <a:bodyPr wrap="square" lIns="0" tIns="0" rIns="0" bIns="0">
            <a:spAutoFit/>
          </a:bodyPr>
          <a:lstStyle>
            <a:lvl1pPr>
              <a:defRPr sz="900" b="1" i="0">
                <a:solidFill>
                  <a:schemeClr val="bg1"/>
                </a:solidFill>
                <a:latin typeface="Tahoma"/>
                <a:cs typeface="Tahoma"/>
              </a:defRPr>
            </a:lvl1pPr>
          </a:lstStyle>
          <a:p>
            <a:pPr marL="11333" defTabSz="816011">
              <a:spcBef>
                <a:spcPts val="58"/>
              </a:spcBef>
            </a:pPr>
            <a:r>
              <a:rPr lang="fr-FR" u="heavy" spc="-22" dirty="0">
                <a:solidFill>
                  <a:prstClr val="white"/>
                </a:solidFill>
                <a:uFill>
                  <a:solidFill>
                    <a:srgbClr val="FFFFFF"/>
                  </a:solidFill>
                </a:uFill>
              </a:rPr>
              <a:t>   </a:t>
            </a:r>
            <a:r>
              <a:rPr lang="fr-FR" u="heavy" spc="-13" dirty="0">
                <a:solidFill>
                  <a:prstClr val="white"/>
                </a:solidFill>
                <a:uFill>
                  <a:solidFill>
                    <a:srgbClr val="FFFFFF"/>
                  </a:solidFill>
                </a:uFill>
              </a:rPr>
              <a:t> </a:t>
            </a:r>
            <a:r>
              <a:rPr lang="fr-FR" spc="36" dirty="0">
                <a:solidFill>
                  <a:prstClr val="white"/>
                </a:solidFill>
              </a:rPr>
              <a:t> </a:t>
            </a:r>
            <a:r>
              <a:rPr lang="fr-FR" spc="-4" dirty="0">
                <a:solidFill>
                  <a:prstClr val="white"/>
                </a:solidFill>
              </a:rPr>
              <a:t>RETOUR</a:t>
            </a:r>
            <a:r>
              <a:rPr lang="fr-FR" spc="-62" dirty="0">
                <a:solidFill>
                  <a:prstClr val="white"/>
                </a:solidFill>
              </a:rPr>
              <a:t> </a:t>
            </a:r>
            <a:r>
              <a:rPr lang="fr-FR" spc="-9" dirty="0">
                <a:solidFill>
                  <a:prstClr val="white"/>
                </a:solidFill>
              </a:rPr>
              <a:t>SOMMAIRE</a:t>
            </a:r>
          </a:p>
        </p:txBody>
      </p:sp>
      <p:sp>
        <p:nvSpPr>
          <p:cNvPr id="5" name="Holder 5"/>
          <p:cNvSpPr>
            <a:spLocks noGrp="1"/>
          </p:cNvSpPr>
          <p:nvPr>
            <p:ph type="dt" sz="half" idx="6"/>
          </p:nvPr>
        </p:nvSpPr>
        <p:spPr>
          <a:xfrm>
            <a:off x="457517" y="4787885"/>
            <a:ext cx="2104578" cy="246221"/>
          </a:xfrm>
          <a:prstGeom prst="rect">
            <a:avLst/>
          </a:prstGeom>
        </p:spPr>
        <p:txBody>
          <a:bodyPr wrap="square" lIns="0" tIns="0" rIns="0" bIns="0">
            <a:spAutoFit/>
          </a:bodyPr>
          <a:lstStyle>
            <a:lvl1pPr algn="l">
              <a:defRPr>
                <a:solidFill>
                  <a:schemeClr val="tx1">
                    <a:tint val="75000"/>
                  </a:schemeClr>
                </a:solidFill>
              </a:defRPr>
            </a:lvl1pPr>
          </a:lstStyle>
          <a:p>
            <a:pPr defTabSz="816011"/>
            <a:fld id="{1D8BD707-D9CF-40AE-B4C6-C98DA3205C09}" type="datetimeFigureOut">
              <a:rPr lang="en-US" sz="1600">
                <a:solidFill>
                  <a:prstClr val="black">
                    <a:tint val="75000"/>
                  </a:prstClr>
                </a:solidFill>
              </a:rPr>
              <a:pPr defTabSz="816011"/>
              <a:t>3/3/2026</a:t>
            </a:fld>
            <a:endParaRPr lang="en-US" sz="1600" dirty="0">
              <a:solidFill>
                <a:prstClr val="black">
                  <a:tint val="75000"/>
                </a:prstClr>
              </a:solidFill>
            </a:endParaRPr>
          </a:p>
        </p:txBody>
      </p:sp>
      <p:sp>
        <p:nvSpPr>
          <p:cNvPr id="6" name="Holder 6"/>
          <p:cNvSpPr>
            <a:spLocks noGrp="1"/>
          </p:cNvSpPr>
          <p:nvPr>
            <p:ph type="sldNum" sz="quarter" idx="7"/>
          </p:nvPr>
        </p:nvSpPr>
        <p:spPr>
          <a:xfrm>
            <a:off x="6588246" y="4787885"/>
            <a:ext cx="2104578" cy="246221"/>
          </a:xfrm>
          <a:prstGeom prst="rect">
            <a:avLst/>
          </a:prstGeom>
        </p:spPr>
        <p:txBody>
          <a:bodyPr wrap="square" lIns="0" tIns="0" rIns="0" bIns="0">
            <a:spAutoFit/>
          </a:bodyPr>
          <a:lstStyle>
            <a:lvl1pPr algn="r">
              <a:defRPr>
                <a:solidFill>
                  <a:schemeClr val="tx1">
                    <a:tint val="75000"/>
                  </a:schemeClr>
                </a:solidFill>
              </a:defRPr>
            </a:lvl1pPr>
          </a:lstStyle>
          <a:p>
            <a:pPr defTabSz="816011"/>
            <a:fld id="{B6F15528-21DE-4FAA-801E-634DDDAF4B2B}" type="slidenum">
              <a:rPr sz="1600">
                <a:solidFill>
                  <a:prstClr val="black">
                    <a:tint val="75000"/>
                  </a:prstClr>
                </a:solidFill>
              </a:rPr>
              <a:pPr defTabSz="816011"/>
              <a:t>‹N°›</a:t>
            </a:fld>
            <a:endParaRPr sz="1600" dirty="0">
              <a:solidFill>
                <a:prstClr val="black">
                  <a:tint val="75000"/>
                </a:prstClr>
              </a:solidFill>
            </a:endParaRPr>
          </a:p>
        </p:txBody>
      </p:sp>
    </p:spTree>
    <p:extLst>
      <p:ext uri="{BB962C8B-B14F-4D97-AF65-F5344CB8AC3E}">
        <p14:creationId xmlns:p14="http://schemas.microsoft.com/office/powerpoint/2010/main" val="1002216584"/>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Lst>
  <p:txStyles>
    <p:titleStyle>
      <a:lvl1pPr>
        <a:defRPr>
          <a:latin typeface="+mj-lt"/>
          <a:ea typeface="+mj-ea"/>
          <a:cs typeface="+mj-cs"/>
        </a:defRPr>
      </a:lvl1pPr>
    </p:titleStyle>
    <p:bodyStyle>
      <a:lvl1pPr marL="0">
        <a:defRPr>
          <a:latin typeface="+mn-lt"/>
          <a:ea typeface="+mn-ea"/>
          <a:cs typeface="+mn-cs"/>
        </a:defRPr>
      </a:lvl1pPr>
      <a:lvl2pPr marL="408005">
        <a:defRPr>
          <a:latin typeface="+mn-lt"/>
          <a:ea typeface="+mn-ea"/>
          <a:cs typeface="+mn-cs"/>
        </a:defRPr>
      </a:lvl2pPr>
      <a:lvl3pPr marL="816011">
        <a:defRPr>
          <a:latin typeface="+mn-lt"/>
          <a:ea typeface="+mn-ea"/>
          <a:cs typeface="+mn-cs"/>
        </a:defRPr>
      </a:lvl3pPr>
      <a:lvl4pPr marL="1224016">
        <a:defRPr>
          <a:latin typeface="+mn-lt"/>
          <a:ea typeface="+mn-ea"/>
          <a:cs typeface="+mn-cs"/>
        </a:defRPr>
      </a:lvl4pPr>
      <a:lvl5pPr marL="1632021">
        <a:defRPr>
          <a:latin typeface="+mn-lt"/>
          <a:ea typeface="+mn-ea"/>
          <a:cs typeface="+mn-cs"/>
        </a:defRPr>
      </a:lvl5pPr>
      <a:lvl6pPr marL="2040026">
        <a:defRPr>
          <a:latin typeface="+mn-lt"/>
          <a:ea typeface="+mn-ea"/>
          <a:cs typeface="+mn-cs"/>
        </a:defRPr>
      </a:lvl6pPr>
      <a:lvl7pPr marL="2448032">
        <a:defRPr>
          <a:latin typeface="+mn-lt"/>
          <a:ea typeface="+mn-ea"/>
          <a:cs typeface="+mn-cs"/>
        </a:defRPr>
      </a:lvl7pPr>
      <a:lvl8pPr marL="2856037">
        <a:defRPr>
          <a:latin typeface="+mn-lt"/>
          <a:ea typeface="+mn-ea"/>
          <a:cs typeface="+mn-cs"/>
        </a:defRPr>
      </a:lvl8pPr>
      <a:lvl9pPr marL="3264042">
        <a:defRPr>
          <a:latin typeface="+mn-lt"/>
          <a:ea typeface="+mn-ea"/>
          <a:cs typeface="+mn-cs"/>
        </a:defRPr>
      </a:lvl9pPr>
    </p:bodyStyle>
    <p:otherStyle>
      <a:lvl1pPr marL="0">
        <a:defRPr>
          <a:latin typeface="+mn-lt"/>
          <a:ea typeface="+mn-ea"/>
          <a:cs typeface="+mn-cs"/>
        </a:defRPr>
      </a:lvl1pPr>
      <a:lvl2pPr marL="408005">
        <a:defRPr>
          <a:latin typeface="+mn-lt"/>
          <a:ea typeface="+mn-ea"/>
          <a:cs typeface="+mn-cs"/>
        </a:defRPr>
      </a:lvl2pPr>
      <a:lvl3pPr marL="816011">
        <a:defRPr>
          <a:latin typeface="+mn-lt"/>
          <a:ea typeface="+mn-ea"/>
          <a:cs typeface="+mn-cs"/>
        </a:defRPr>
      </a:lvl3pPr>
      <a:lvl4pPr marL="1224016">
        <a:defRPr>
          <a:latin typeface="+mn-lt"/>
          <a:ea typeface="+mn-ea"/>
          <a:cs typeface="+mn-cs"/>
        </a:defRPr>
      </a:lvl4pPr>
      <a:lvl5pPr marL="1632021">
        <a:defRPr>
          <a:latin typeface="+mn-lt"/>
          <a:ea typeface="+mn-ea"/>
          <a:cs typeface="+mn-cs"/>
        </a:defRPr>
      </a:lvl5pPr>
      <a:lvl6pPr marL="2040026">
        <a:defRPr>
          <a:latin typeface="+mn-lt"/>
          <a:ea typeface="+mn-ea"/>
          <a:cs typeface="+mn-cs"/>
        </a:defRPr>
      </a:lvl6pPr>
      <a:lvl7pPr marL="2448032">
        <a:defRPr>
          <a:latin typeface="+mn-lt"/>
          <a:ea typeface="+mn-ea"/>
          <a:cs typeface="+mn-cs"/>
        </a:defRPr>
      </a:lvl7pPr>
      <a:lvl8pPr marL="2856037">
        <a:defRPr>
          <a:latin typeface="+mn-lt"/>
          <a:ea typeface="+mn-ea"/>
          <a:cs typeface="+mn-cs"/>
        </a:defRPr>
      </a:lvl8pPr>
      <a:lvl9pPr marL="3264042">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2.xml"/></Relationships>
</file>

<file path=ppt/slides/_rels/slide1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hyperlink" Target="https://explorer-avenirs.onisep.fr/mon-orientation-en-ligne" TargetMode="External"/><Relationship Id="rId7" Type="http://schemas.openxmlformats.org/officeDocument/2006/relationships/hyperlink" Target="https://www.onisep.fr/avenir-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hyperlink" Target="https://oniseptv.onisep.fr/" TargetMode="Externa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explorer-avenirs.onisep.fr/orientation/le-college/apres-la-3-telechargez-le-guide-gratuit" TargetMode="External"/><Relationship Id="rId7"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hyperlink" Target="https://explorer-avenirs.onisep.fr/horizons21" TargetMode="Externa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28.tmp"/><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7.tmp"/><Relationship Id="rId5" Type="http://schemas.openxmlformats.org/officeDocument/2006/relationships/image" Target="../media/image26.tmp"/><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hyperlink" Target="https://infographies.laregion.fr/guidesIDmetiers/Lannuaire-Rentree-2026/index.html#/page/66"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0.tmp"/><Relationship Id="rId5" Type="http://schemas.openxmlformats.org/officeDocument/2006/relationships/image" Target="../media/image29.tmp"/><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20.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29.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education.gouv.fr/bo/20/Hebdo4/MENE1934264A.htm?cid_bo=148428" TargetMode="External"/><Relationship Id="rId2" Type="http://schemas.openxmlformats.org/officeDocument/2006/relationships/hyperlink" Target="https://www.education.gouv.fr/bo/20/Hebdo8/MENE2002480C.htm" TargetMode="Externa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hyperlink" Target="https://brio.education.gouv.fr/"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s://www.education.gouv.fr/bo/2024/Hebdo28/MENE2416916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
          <p:cNvSpPr txBox="1">
            <a:spLocks noGrp="1"/>
          </p:cNvSpPr>
          <p:nvPr>
            <p:ph type="ctrTitle"/>
          </p:nvPr>
        </p:nvSpPr>
        <p:spPr>
          <a:xfrm>
            <a:off x="0" y="390923"/>
            <a:ext cx="9861137" cy="812188"/>
          </a:xfrm>
          <a:prstGeom prst="rect">
            <a:avLst/>
          </a:prstGeom>
          <a:noFill/>
          <a:ln>
            <a:noFill/>
          </a:ln>
        </p:spPr>
        <p:txBody>
          <a:bodyPr spcFirstLastPara="1" wrap="square" lIns="81423" tIns="40701" rIns="81423" bIns="40701" anchor="t" anchorCtr="0">
            <a:noAutofit/>
          </a:bodyPr>
          <a:lstStyle/>
          <a:p>
            <a:pPr algn="ctr" rtl="0">
              <a:buClr>
                <a:srgbClr val="002060"/>
              </a:buClr>
              <a:buSzPts val="4800"/>
            </a:pPr>
            <a:r>
              <a:rPr lang="fr-FR" sz="2800" dirty="0">
                <a:solidFill>
                  <a:srgbClr val="002060"/>
                </a:solidFill>
                <a:latin typeface="Arial"/>
                <a:ea typeface="Arial"/>
                <a:cs typeface="Arial"/>
                <a:sym typeface="Arial"/>
              </a:rPr>
              <a:t>Faire un choix pour son orientation post 3ème</a:t>
            </a:r>
            <a:br>
              <a:rPr lang="fr-FR" sz="2800" dirty="0">
                <a:solidFill>
                  <a:srgbClr val="002060"/>
                </a:solidFill>
                <a:latin typeface="Arial"/>
                <a:ea typeface="Arial"/>
                <a:cs typeface="Arial"/>
                <a:sym typeface="Arial"/>
              </a:rPr>
            </a:br>
            <a:endParaRPr sz="2800" dirty="0">
              <a:solidFill>
                <a:srgbClr val="C00000"/>
              </a:solidFill>
              <a:latin typeface="Arial"/>
              <a:ea typeface="Arial"/>
              <a:cs typeface="Arial"/>
              <a:sym typeface="Arial"/>
            </a:endParaRPr>
          </a:p>
        </p:txBody>
      </p:sp>
      <p:sp>
        <p:nvSpPr>
          <p:cNvPr id="2" name="ZoneTexte 1"/>
          <p:cNvSpPr txBox="1"/>
          <p:nvPr/>
        </p:nvSpPr>
        <p:spPr>
          <a:xfrm>
            <a:off x="843409" y="4152731"/>
            <a:ext cx="4756431" cy="913230"/>
          </a:xfrm>
          <a:prstGeom prst="rect">
            <a:avLst/>
          </a:prstGeom>
          <a:noFill/>
        </p:spPr>
        <p:txBody>
          <a:bodyPr wrap="square" lIns="81437" tIns="40719" rIns="81437" bIns="40719" rtlCol="0">
            <a:spAutoFit/>
          </a:bodyPr>
          <a:lstStyle/>
          <a:p>
            <a:pPr defTabSz="814340"/>
            <a:r>
              <a:rPr lang="fr-FR" dirty="0">
                <a:solidFill>
                  <a:prstClr val="black"/>
                </a:solidFill>
              </a:rPr>
              <a:t>A.KASSOUS</a:t>
            </a:r>
          </a:p>
          <a:p>
            <a:pPr defTabSz="814340"/>
            <a:r>
              <a:rPr lang="fr-FR" dirty="0">
                <a:solidFill>
                  <a:prstClr val="black"/>
                </a:solidFill>
              </a:rPr>
              <a:t>PSYCHOLOGUE DE L’EDUCATION NATIONALE </a:t>
            </a:r>
          </a:p>
          <a:p>
            <a:pPr defTabSz="814340"/>
            <a:r>
              <a:rPr lang="fr-FR" dirty="0">
                <a:solidFill>
                  <a:prstClr val="black"/>
                </a:solidFill>
              </a:rPr>
              <a:t>Centre d’Information et d’Orientation de Pamiers </a:t>
            </a:r>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21604" y="1530437"/>
            <a:ext cx="3435896" cy="2290597"/>
          </a:xfrm>
          <a:prstGeom prst="rect">
            <a:avLst/>
          </a:prstGeom>
        </p:spPr>
      </p:pic>
      <p:sp>
        <p:nvSpPr>
          <p:cNvPr id="5" name="ZoneTexte 4"/>
          <p:cNvSpPr txBox="1"/>
          <p:nvPr/>
        </p:nvSpPr>
        <p:spPr>
          <a:xfrm>
            <a:off x="3421150" y="1007227"/>
            <a:ext cx="3114359" cy="261453"/>
          </a:xfrm>
          <a:prstGeom prst="rect">
            <a:avLst/>
          </a:prstGeom>
          <a:noFill/>
        </p:spPr>
        <p:txBody>
          <a:bodyPr wrap="square" lIns="91284" tIns="45642" rIns="91284" bIns="45642" rtlCol="0">
            <a:spAutoFit/>
          </a:bodyPr>
          <a:lstStyle/>
          <a:p>
            <a:r>
              <a:rPr lang="fr-FR" sz="1100" dirty="0">
                <a:solidFill>
                  <a:srgbClr val="C00000"/>
                </a:solidFill>
                <a:latin typeface="Arial"/>
                <a:ea typeface="Arial"/>
                <a:cs typeface="Arial"/>
                <a:sym typeface="Arial"/>
              </a:rPr>
              <a:t>Collège François Verdier - 12 Février 2026</a:t>
            </a:r>
            <a:endParaRPr lang="fr-FR" sz="1100" dirty="0"/>
          </a:p>
        </p:txBody>
      </p:sp>
    </p:spTree>
    <p:extLst>
      <p:ext uri="{BB962C8B-B14F-4D97-AF65-F5344CB8AC3E}">
        <p14:creationId xmlns:p14="http://schemas.microsoft.com/office/powerpoint/2010/main" val="1861612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642A68CE-DEAF-36A4-E9D3-8A0BC7E67013}"/>
              </a:ext>
            </a:extLst>
          </p:cNvPr>
          <p:cNvPicPr>
            <a:picLocks noChangeAspect="1"/>
          </p:cNvPicPr>
          <p:nvPr/>
        </p:nvPicPr>
        <p:blipFill>
          <a:blip r:embed="rId2"/>
          <a:stretch>
            <a:fillRect/>
          </a:stretch>
        </p:blipFill>
        <p:spPr>
          <a:xfrm>
            <a:off x="5852161" y="1419172"/>
            <a:ext cx="3291840" cy="3374708"/>
          </a:xfrm>
          <a:prstGeom prst="rect">
            <a:avLst/>
          </a:prstGeom>
        </p:spPr>
      </p:pic>
      <p:sp>
        <p:nvSpPr>
          <p:cNvPr id="12" name="Rectangle 11"/>
          <p:cNvSpPr/>
          <p:nvPr/>
        </p:nvSpPr>
        <p:spPr>
          <a:xfrm>
            <a:off x="899659" y="1330563"/>
            <a:ext cx="4314438" cy="123111"/>
          </a:xfrm>
          <a:prstGeom prst="rect">
            <a:avLst/>
          </a:prstGeom>
          <a:noFill/>
        </p:spPr>
        <p:txBody>
          <a:bodyPr wrap="square" lIns="0" tIns="0" rIns="0" bIns="0" anchor="t" anchorCtr="0">
            <a:spAutoFit/>
          </a:bodyPr>
          <a:lstStyle/>
          <a:p>
            <a:pPr>
              <a:spcAft>
                <a:spcPts val="400"/>
              </a:spcAft>
              <a:buClr>
                <a:srgbClr val="E3000B"/>
              </a:buClr>
            </a:pPr>
            <a:r>
              <a:rPr lang="fr-FR" sz="800" spc="10" dirty="0">
                <a:solidFill>
                  <a:prstClr val="black"/>
                </a:solidFill>
                <a:latin typeface="Arial" panose="020B0604020202020204" pitchFamily="34" charset="0"/>
                <a:cs typeface="Arial" panose="020B0604020202020204" pitchFamily="34" charset="0"/>
              </a:rPr>
              <a:t>Sauf 2</a:t>
            </a:r>
            <a:r>
              <a:rPr lang="fr-FR" sz="800" spc="10" baseline="30000" dirty="0">
                <a:solidFill>
                  <a:prstClr val="black"/>
                </a:solidFill>
                <a:latin typeface="Arial" panose="020B0604020202020204" pitchFamily="34" charset="0"/>
                <a:cs typeface="Arial" panose="020B0604020202020204" pitchFamily="34" charset="0"/>
              </a:rPr>
              <a:t>de</a:t>
            </a:r>
            <a:r>
              <a:rPr lang="fr-FR" sz="800" spc="10" dirty="0">
                <a:solidFill>
                  <a:prstClr val="black"/>
                </a:solidFill>
                <a:latin typeface="Arial" panose="020B0604020202020204" pitchFamily="34" charset="0"/>
                <a:cs typeface="Arial" panose="020B0604020202020204" pitchFamily="34" charset="0"/>
              </a:rPr>
              <a:t> spécifique « sciences et technologies de l’hôtellerie et de la restauration » (STHR)</a:t>
            </a:r>
          </a:p>
        </p:txBody>
      </p:sp>
      <p:sp>
        <p:nvSpPr>
          <p:cNvPr id="13"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1"/>
            <a:ext cx="7560000" cy="288000"/>
          </a:xfrm>
          <a:prstGeom prst="rect">
            <a:avLst/>
          </a:prstGeom>
        </p:spPr>
        <p:txBody>
          <a:bodyPr vert="horz" lIns="0" tIns="0" rIns="0" bIns="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30" dirty="0">
                <a:solidFill>
                  <a:srgbClr val="000091"/>
                </a:solidFill>
                <a:latin typeface="Arial" panose="020B0604020202020204" pitchFamily="34" charset="0"/>
                <a:cs typeface="Arial" panose="020B0604020202020204" pitchFamily="34" charset="0"/>
              </a:rPr>
              <a:t>LES ENSEIGNEMENTS COMMUNS</a:t>
            </a:r>
          </a:p>
        </p:txBody>
      </p:sp>
      <p:sp>
        <p:nvSpPr>
          <p:cNvPr id="15" name="Rectangle 14"/>
          <p:cNvSpPr/>
          <p:nvPr/>
        </p:nvSpPr>
        <p:spPr>
          <a:xfrm>
            <a:off x="899692" y="1672155"/>
            <a:ext cx="3653958"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graphicFrame>
        <p:nvGraphicFramePr>
          <p:cNvPr id="3" name="Tableau 2"/>
          <p:cNvGraphicFramePr>
            <a:graphicFrameLocks noGrp="1"/>
          </p:cNvGraphicFramePr>
          <p:nvPr>
            <p:extLst>
              <p:ext uri="{D42A27DB-BD31-4B8C-83A1-F6EECF244321}">
                <p14:modId xmlns:p14="http://schemas.microsoft.com/office/powerpoint/2010/main" val="2203259951"/>
              </p:ext>
            </p:extLst>
          </p:nvPr>
        </p:nvGraphicFramePr>
        <p:xfrm>
          <a:off x="899659" y="1891280"/>
          <a:ext cx="3654213" cy="2771458"/>
        </p:xfrm>
        <a:graphic>
          <a:graphicData uri="http://schemas.openxmlformats.org/drawingml/2006/table">
            <a:tbl>
              <a:tblPr firstRow="1" bandRow="1">
                <a:tableStyleId>{5C22544A-7EE6-4342-B048-85BDC9FD1C3A}</a:tableStyleId>
              </a:tblPr>
              <a:tblGrid>
                <a:gridCol w="2390357">
                  <a:extLst>
                    <a:ext uri="{9D8B030D-6E8A-4147-A177-3AD203B41FA5}">
                      <a16:colId xmlns:a16="http://schemas.microsoft.com/office/drawing/2014/main" val="20000"/>
                    </a:ext>
                  </a:extLst>
                </a:gridCol>
                <a:gridCol w="1263856">
                  <a:extLst>
                    <a:ext uri="{9D8B030D-6E8A-4147-A177-3AD203B41FA5}">
                      <a16:colId xmlns:a16="http://schemas.microsoft.com/office/drawing/2014/main" val="20001"/>
                    </a:ext>
                  </a:extLst>
                </a:gridCol>
              </a:tblGrid>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Français</a:t>
                      </a:r>
                    </a:p>
                  </a:txBody>
                  <a:tcPr marR="0" marT="0" marB="0"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Histoire-géographie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1"/>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LVA et LVB</a:t>
                      </a:r>
                      <a:endParaRPr kumimoji="0" lang="fr-FR" sz="5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5h30</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63049">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Sciences économiques et sociales</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1h30</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3"/>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Mathématiques</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Physique-chimie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5"/>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Sciences de la vie et de la Terre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1h30</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Éducation physique et sportive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7"/>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Enseignement moral et civique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18h/an</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r h="263049">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Sciences numériques et technologie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1h30</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9"/>
                  </a:ext>
                </a:extLst>
              </a:tr>
              <a:tr h="599440">
                <a:tc>
                  <a:txBody>
                    <a:bodyPr/>
                    <a:lstStyle/>
                    <a:p>
                      <a:pPr marL="0" marR="0" lvl="0" indent="0" algn="l" defTabSz="457200" rtl="0" eaLnBrk="1" fontAlgn="auto" latinLnBrk="0" hangingPunct="1">
                        <a:lnSpc>
                          <a:spcPts val="9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(Enveloppe globalisée)</a:t>
                      </a:r>
                    </a:p>
                    <a:p>
                      <a:pPr marL="0" marR="0" lvl="0" indent="0" algn="l" defTabSz="457200" rtl="0" eaLnBrk="1" fontAlgn="auto" latinLnBrk="0" hangingPunct="1">
                        <a:lnSpc>
                          <a:spcPts val="9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Accompagnement personnalisé</a:t>
                      </a:r>
                    </a:p>
                    <a:p>
                      <a:pPr marL="0" marR="0" lvl="0" indent="0" algn="l" defTabSz="457200" rtl="0" eaLnBrk="1" fontAlgn="auto" latinLnBrk="0" hangingPunct="1">
                        <a:lnSpc>
                          <a:spcPts val="9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Accompagnement au choix d’orientation</a:t>
                      </a:r>
                    </a:p>
                    <a:p>
                      <a:pPr marL="0" marR="0" lvl="0" indent="0" algn="l" defTabSz="457200" rtl="0" eaLnBrk="1" fontAlgn="auto" latinLnBrk="0" hangingPunct="1">
                        <a:lnSpc>
                          <a:spcPts val="9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Heures de vie de classe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9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54h/an</a:t>
                      </a:r>
                    </a:p>
                    <a:p>
                      <a:pPr marL="0" marR="0" lvl="0" indent="0" algn="ctr" defTabSz="457200" rtl="0" eaLnBrk="1" fontAlgn="auto" latinLnBrk="0" hangingPunct="1">
                        <a:lnSpc>
                          <a:spcPts val="980"/>
                        </a:lnSpc>
                        <a:spcBef>
                          <a:spcPts val="0"/>
                        </a:spcBef>
                        <a:spcAft>
                          <a:spcPts val="0"/>
                        </a:spcAft>
                        <a:buClr>
                          <a:srgbClr val="E3000B"/>
                        </a:buClr>
                        <a:buSzTx/>
                        <a:buFontTx/>
                        <a:buNone/>
                        <a:tabLst/>
                        <a:defRPr/>
                      </a:pPr>
                      <a:endPar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29787413"/>
                  </a:ext>
                </a:extLst>
              </a:tr>
            </a:tbl>
          </a:graphicData>
        </a:graphic>
      </p:graphicFrame>
      <p:sp>
        <p:nvSpPr>
          <p:cNvPr id="16" name="Rectangle 15"/>
          <p:cNvSpPr/>
          <p:nvPr/>
        </p:nvSpPr>
        <p:spPr>
          <a:xfrm>
            <a:off x="900030" y="1689133"/>
            <a:ext cx="3131999" cy="184666"/>
          </a:xfrm>
          <a:prstGeom prst="rect">
            <a:avLst/>
          </a:prstGeom>
          <a:noFill/>
        </p:spPr>
        <p:txBody>
          <a:bodyPr wrap="square" lIns="0" tIns="0" rIns="0" bIns="0" anchor="ctr" anchorCtr="0">
            <a:spAutoFit/>
          </a:bodyPr>
          <a:lstStyle/>
          <a:p>
            <a:pPr marL="71858">
              <a:spcAft>
                <a:spcPts val="1200"/>
              </a:spcAft>
            </a:pPr>
            <a:r>
              <a:rPr lang="fr-FR" sz="1200" b="1" dirty="0">
                <a:solidFill>
                  <a:prstClr val="black"/>
                </a:solidFill>
                <a:latin typeface="Arial" panose="020B0604020202020204" pitchFamily="34" charset="0"/>
                <a:cs typeface="Arial" panose="020B0604020202020204" pitchFamily="34" charset="0"/>
              </a:rPr>
              <a:t>2</a:t>
            </a:r>
            <a:r>
              <a:rPr lang="fr-FR" sz="1200" b="1" baseline="30000" dirty="0">
                <a:solidFill>
                  <a:prstClr val="black"/>
                </a:solidFill>
                <a:latin typeface="Arial" panose="020B0604020202020204" pitchFamily="34" charset="0"/>
                <a:cs typeface="Arial" panose="020B0604020202020204" pitchFamily="34" charset="0"/>
              </a:rPr>
              <a:t>de</a:t>
            </a:r>
            <a:r>
              <a:rPr lang="fr-FR" sz="1200" b="1" dirty="0">
                <a:solidFill>
                  <a:prstClr val="black"/>
                </a:solidFill>
                <a:latin typeface="Arial" panose="020B0604020202020204" pitchFamily="34" charset="0"/>
                <a:cs typeface="Arial" panose="020B0604020202020204" pitchFamily="34" charset="0"/>
              </a:rPr>
              <a:t> générale et technologique </a:t>
            </a:r>
          </a:p>
        </p:txBody>
      </p:sp>
      <p:sp>
        <p:nvSpPr>
          <p:cNvPr id="5" name="Espace réservé du texte 4"/>
          <p:cNvSpPr>
            <a:spLocks noGrp="1"/>
          </p:cNvSpPr>
          <p:nvPr>
            <p:ph type="body" sz="quarter" idx="15"/>
          </p:nvPr>
        </p:nvSpPr>
        <p:spPr/>
        <p:txBody>
          <a:bodyPr/>
          <a:lstStyle/>
          <a:p>
            <a:fld id="{60B61C69-09D9-457A-B1A2-BDBBFD87301B}" type="slidenum">
              <a:rPr lang="fr-FR" smtClean="0"/>
              <a:t>10</a:t>
            </a:fld>
            <a:endParaRPr lang="fr-FR" dirty="0"/>
          </a:p>
        </p:txBody>
      </p:sp>
      <p:sp>
        <p:nvSpPr>
          <p:cNvPr id="4" name="Espace réservé du pied de page 5">
            <a:extLst>
              <a:ext uri="{FF2B5EF4-FFF2-40B4-BE49-F238E27FC236}">
                <a16:creationId xmlns:a16="http://schemas.microsoft.com/office/drawing/2014/main" id="{BD5DB556-8278-2A75-7F74-7A9AEB3892FF}"/>
              </a:ext>
            </a:extLst>
          </p:cNvPr>
          <p:cNvSpPr>
            <a:spLocks noGrp="1"/>
          </p:cNvSpPr>
          <p:nvPr>
            <p:ph type="ftr" sz="quarter" idx="12"/>
          </p:nvPr>
        </p:nvSpPr>
        <p:spPr>
          <a:xfrm>
            <a:off x="649476" y="4840074"/>
            <a:ext cx="3897154" cy="274097"/>
          </a:xfrm>
        </p:spPr>
        <p:txBody>
          <a:bodyPr/>
          <a:lstStyle/>
          <a:p>
            <a:r>
              <a:rPr lang="fr-FR" b="1" cap="all" dirty="0"/>
              <a:t>Après la 3</a:t>
            </a:r>
            <a:r>
              <a:rPr lang="fr-FR" b="1" baseline="30000" dirty="0"/>
              <a:t>e</a:t>
            </a:r>
            <a:endParaRPr lang="fr-FR" b="1" cap="all" dirty="0"/>
          </a:p>
        </p:txBody>
      </p:sp>
      <p:sp>
        <p:nvSpPr>
          <p:cNvPr id="6" name="Titre 47">
            <a:extLst>
              <a:ext uri="{FF2B5EF4-FFF2-40B4-BE49-F238E27FC236}">
                <a16:creationId xmlns:a16="http://schemas.microsoft.com/office/drawing/2014/main" id="{D5DDE895-1E1F-8B4B-28A3-3BC71C367D89}"/>
              </a:ext>
            </a:extLst>
          </p:cNvPr>
          <p:cNvSpPr txBox="1">
            <a:spLocks/>
          </p:cNvSpPr>
          <p:nvPr/>
        </p:nvSpPr>
        <p:spPr>
          <a:xfrm>
            <a:off x="2742162" y="180416"/>
            <a:ext cx="2566868" cy="395584"/>
          </a:xfrm>
          <a:prstGeom prst="rect">
            <a:avLst/>
          </a:prstGeom>
        </p:spPr>
        <p:txBody>
          <a:bodyPr vert="horz" lIns="35932" tIns="35932" rIns="35932" bIns="35932"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cap="all" spc="30" dirty="0"/>
              <a:t>Après la 3</a:t>
            </a:r>
            <a:r>
              <a:rPr lang="fr-FR" spc="30" baseline="30000" dirty="0"/>
              <a:t>e</a:t>
            </a:r>
            <a:br>
              <a:rPr lang="fr-FR" spc="30" baseline="30000" dirty="0"/>
            </a:br>
            <a:r>
              <a:rPr lang="fr-FR" sz="1000" b="0" spc="30" dirty="0">
                <a:solidFill>
                  <a:prstClr val="black"/>
                </a:solidFill>
                <a:ea typeface="+mn-ea"/>
              </a:rPr>
              <a:t>Parcours d’orientation</a:t>
            </a:r>
            <a:endParaRPr lang="fr-FR" cap="all" spc="30" baseline="30000" dirty="0"/>
          </a:p>
        </p:txBody>
      </p:sp>
      <p:sp>
        <p:nvSpPr>
          <p:cNvPr id="7" name="Titre 1">
            <a:extLst>
              <a:ext uri="{FF2B5EF4-FFF2-40B4-BE49-F238E27FC236}">
                <a16:creationId xmlns:a16="http://schemas.microsoft.com/office/drawing/2014/main" id="{43D77A38-266F-DC9D-6BA2-42342FAB97EA}"/>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sz="1100" b="0" dirty="0"/>
              <a:t>S’orienter en seconde générale </a:t>
            </a:r>
            <a:br>
              <a:rPr lang="fr-FR" sz="1100" b="0" dirty="0"/>
            </a:br>
            <a:r>
              <a:rPr lang="fr-FR" sz="1100" b="0" dirty="0"/>
              <a:t>et technologique</a:t>
            </a:r>
          </a:p>
        </p:txBody>
      </p:sp>
      <p:cxnSp>
        <p:nvCxnSpPr>
          <p:cNvPr id="8" name="Connecteur droit 7">
            <a:extLst>
              <a:ext uri="{FF2B5EF4-FFF2-40B4-BE49-F238E27FC236}">
                <a16:creationId xmlns:a16="http://schemas.microsoft.com/office/drawing/2014/main" id="{CEEB29F6-C581-BFF6-1748-DA670E49E22F}"/>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9" name="Organigramme : Procédé 10">
            <a:extLst>
              <a:ext uri="{FF2B5EF4-FFF2-40B4-BE49-F238E27FC236}">
                <a16:creationId xmlns:a16="http://schemas.microsoft.com/office/drawing/2014/main" id="{3FA12944-6337-3820-CB6D-24BF0DE916EB}"/>
              </a:ext>
            </a:extLst>
          </p:cNvPr>
          <p:cNvSpPr/>
          <p:nvPr/>
        </p:nvSpPr>
        <p:spPr>
          <a:xfrm>
            <a:off x="6084030" y="1426793"/>
            <a:ext cx="2966798" cy="3367087"/>
          </a:xfrm>
          <a:prstGeom prst="flowChartProcess">
            <a:avLst/>
          </a:prstGeom>
          <a:noFill/>
          <a:ln>
            <a:noFill/>
          </a:ln>
        </p:spPr>
        <p:style>
          <a:lnRef idx="2">
            <a:schemeClr val="dk1"/>
          </a:lnRef>
          <a:fillRef idx="1">
            <a:schemeClr val="lt1"/>
          </a:fillRef>
          <a:effectRef idx="0">
            <a:schemeClr val="dk1"/>
          </a:effectRef>
          <a:fontRef idx="minor">
            <a:schemeClr val="dk1"/>
          </a:fontRef>
        </p:style>
        <p:txBody>
          <a:bodyPr lIns="0" tIns="0" rIns="0" bIns="0" rtlCol="0" anchor="ctr"/>
          <a:lstStyle/>
          <a:p>
            <a:pPr>
              <a:lnSpc>
                <a:spcPct val="150000"/>
              </a:lnSpc>
              <a:spcBef>
                <a:spcPts val="600"/>
              </a:spcBef>
              <a:spcAft>
                <a:spcPts val="200"/>
              </a:spcAft>
            </a:pPr>
            <a:r>
              <a:rPr lang="fr-FR" sz="1000" b="1" spc="10" dirty="0">
                <a:latin typeface="Arial" panose="020B0604020202020204" pitchFamily="34" charset="0"/>
                <a:cs typeface="Arial" panose="020B0604020202020204" pitchFamily="34" charset="0"/>
              </a:rPr>
              <a:t>INFO +</a:t>
            </a:r>
            <a:br>
              <a:rPr lang="fr-FR" sz="1000" b="1" spc="10" dirty="0">
                <a:latin typeface="Arial" panose="020B0604020202020204" pitchFamily="34" charset="0"/>
                <a:cs typeface="Arial" panose="020B0604020202020204" pitchFamily="34" charset="0"/>
              </a:rPr>
            </a:br>
            <a:r>
              <a:rPr lang="fr-FR" sz="900" b="1" spc="10" dirty="0">
                <a:solidFill>
                  <a:srgbClr val="E3000B"/>
                </a:solidFill>
                <a:latin typeface="Arial" panose="020B0604020202020204" pitchFamily="34" charset="0"/>
                <a:cs typeface="Arial" panose="020B0604020202020204" pitchFamily="34" charset="0"/>
              </a:rPr>
              <a:t>UN TEST DE POSITIONNEMENT</a:t>
            </a:r>
            <a:endParaRPr lang="fr-FR" sz="900" spc="10" dirty="0">
              <a:solidFill>
                <a:srgbClr val="E3000B"/>
              </a:solidFill>
              <a:latin typeface="Arial" panose="020B0604020202020204" pitchFamily="34" charset="0"/>
              <a:cs typeface="Arial" panose="020B0604020202020204" pitchFamily="34" charset="0"/>
            </a:endParaRPr>
          </a:p>
          <a:p>
            <a:pPr>
              <a:spcAft>
                <a:spcPts val="400"/>
              </a:spcAft>
            </a:pPr>
            <a:r>
              <a:rPr lang="fr-FR" sz="900" spc="10" dirty="0">
                <a:solidFill>
                  <a:prstClr val="black"/>
                </a:solidFill>
                <a:latin typeface="Arial" panose="020B0604020202020204" pitchFamily="34" charset="0"/>
                <a:cs typeface="Arial" panose="020B0604020202020204" pitchFamily="34" charset="0"/>
              </a:rPr>
              <a:t>En début d’année pour connaître les acquis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et les besoins en Français (compréhension orale, compréhension écrite, et compréhension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du fonctionnement de la langue) et en Mathématiques (organisation et gestion de données, nombres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et calculs, géométrie avec exercices autour de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la géométrie de raisonnement, calcul littéral avec exercices autour des expressions algébriques.</a:t>
            </a:r>
          </a:p>
          <a:p>
            <a:pPr>
              <a:spcBef>
                <a:spcPts val="400"/>
              </a:spcBef>
              <a:spcAft>
                <a:spcPts val="200"/>
              </a:spcAft>
            </a:pPr>
            <a:r>
              <a:rPr lang="fr-FR" sz="900" b="1" spc="10" dirty="0">
                <a:solidFill>
                  <a:srgbClr val="E3000B"/>
                </a:solidFill>
                <a:latin typeface="Arial" panose="020B0604020202020204" pitchFamily="34" charset="0"/>
                <a:cs typeface="Arial" panose="020B0604020202020204" pitchFamily="34" charset="0"/>
              </a:rPr>
              <a:t>UN ACCOMPAGNEMENT PERSONNALISÉ</a:t>
            </a:r>
          </a:p>
          <a:p>
            <a:pPr>
              <a:spcAft>
                <a:spcPts val="400"/>
              </a:spcAft>
            </a:pPr>
            <a:r>
              <a:rPr lang="fr-FR" sz="900" spc="10" dirty="0">
                <a:solidFill>
                  <a:prstClr val="black"/>
                </a:solidFill>
                <a:latin typeface="Arial" panose="020B0604020202020204" pitchFamily="34" charset="0"/>
                <a:cs typeface="Arial" panose="020B0604020202020204" pitchFamily="34" charset="0"/>
              </a:rPr>
              <a:t>En fonction des besoins de l’élève.</a:t>
            </a:r>
          </a:p>
          <a:p>
            <a:pPr>
              <a:spcBef>
                <a:spcPts val="400"/>
              </a:spcBef>
              <a:spcAft>
                <a:spcPts val="200"/>
              </a:spcAft>
            </a:pPr>
            <a:r>
              <a:rPr lang="fr-FR" sz="900" b="1" spc="10" dirty="0">
                <a:solidFill>
                  <a:srgbClr val="E3000B"/>
                </a:solidFill>
                <a:latin typeface="Arial" panose="020B0604020202020204" pitchFamily="34" charset="0"/>
                <a:cs typeface="Arial" panose="020B0604020202020204" pitchFamily="34" charset="0"/>
              </a:rPr>
              <a:t>UN ACCOMPAGNEMENT</a:t>
            </a:r>
          </a:p>
          <a:p>
            <a:pPr>
              <a:spcAft>
                <a:spcPts val="400"/>
              </a:spcAft>
            </a:pPr>
            <a:r>
              <a:rPr lang="fr-FR" sz="900" spc="10" dirty="0">
                <a:solidFill>
                  <a:prstClr val="black"/>
                </a:solidFill>
                <a:latin typeface="Arial" panose="020B0604020202020204" pitchFamily="34" charset="0"/>
                <a:cs typeface="Arial" panose="020B0604020202020204" pitchFamily="34" charset="0"/>
              </a:rPr>
              <a:t>Pour construire ses projets d’orientation.</a:t>
            </a:r>
          </a:p>
          <a:p>
            <a:pPr>
              <a:spcBef>
                <a:spcPts val="400"/>
              </a:spcBef>
              <a:spcAft>
                <a:spcPts val="200"/>
              </a:spcAft>
            </a:pPr>
            <a:r>
              <a:rPr lang="fr-FR" sz="900" b="1" spc="10" dirty="0">
                <a:solidFill>
                  <a:srgbClr val="E3000B"/>
                </a:solidFill>
                <a:latin typeface="Arial" panose="020B0604020202020204" pitchFamily="34" charset="0"/>
                <a:cs typeface="Arial" panose="020B0604020202020204" pitchFamily="34" charset="0"/>
              </a:rPr>
              <a:t>UNE SÉQUENCE D’OBSERVATION </a:t>
            </a:r>
            <a:br>
              <a:rPr lang="fr-FR" sz="900" b="1" spc="10" dirty="0">
                <a:solidFill>
                  <a:srgbClr val="E3000B"/>
                </a:solidFill>
                <a:latin typeface="Arial" panose="020B0604020202020204" pitchFamily="34" charset="0"/>
                <a:cs typeface="Arial" panose="020B0604020202020204" pitchFamily="34" charset="0"/>
              </a:rPr>
            </a:br>
            <a:r>
              <a:rPr lang="fr-FR" sz="900" b="1" spc="10" dirty="0">
                <a:solidFill>
                  <a:srgbClr val="E3000B"/>
                </a:solidFill>
                <a:latin typeface="Arial" panose="020B0604020202020204" pitchFamily="34" charset="0"/>
                <a:cs typeface="Arial" panose="020B0604020202020204" pitchFamily="34" charset="0"/>
              </a:rPr>
              <a:t>EN MILIEU PROFESSIONNEL</a:t>
            </a:r>
          </a:p>
          <a:p>
            <a:pPr>
              <a:spcAft>
                <a:spcPts val="400"/>
              </a:spcAft>
            </a:pPr>
            <a:r>
              <a:rPr lang="fr-FR" sz="900" spc="10" dirty="0">
                <a:solidFill>
                  <a:prstClr val="black"/>
                </a:solidFill>
                <a:latin typeface="Arial" panose="020B0604020202020204" pitchFamily="34" charset="0"/>
                <a:cs typeface="Arial" panose="020B0604020202020204" pitchFamily="34" charset="0"/>
              </a:rPr>
              <a:t>de deux semaines est prévue pour les élèves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de 2</a:t>
            </a:r>
            <a:r>
              <a:rPr lang="fr-FR" sz="900" spc="10" baseline="30000" dirty="0">
                <a:solidFill>
                  <a:prstClr val="black"/>
                </a:solidFill>
                <a:latin typeface="Arial" panose="020B0604020202020204" pitchFamily="34" charset="0"/>
                <a:cs typeface="Arial" panose="020B0604020202020204" pitchFamily="34" charset="0"/>
              </a:rPr>
              <a:t>de</a:t>
            </a:r>
            <a:r>
              <a:rPr lang="fr-FR" sz="900" spc="10" dirty="0">
                <a:solidFill>
                  <a:prstClr val="black"/>
                </a:solidFill>
                <a:latin typeface="Arial" panose="020B0604020202020204" pitchFamily="34" charset="0"/>
                <a:cs typeface="Arial" panose="020B0604020202020204" pitchFamily="34" charset="0"/>
              </a:rPr>
              <a:t> générale et technologique durant le dernier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mois de l'année scolaire.</a:t>
            </a:r>
          </a:p>
        </p:txBody>
      </p:sp>
      <p:sp>
        <p:nvSpPr>
          <p:cNvPr id="11" name="Rectangle 10">
            <a:extLst>
              <a:ext uri="{FF2B5EF4-FFF2-40B4-BE49-F238E27FC236}">
                <a16:creationId xmlns:a16="http://schemas.microsoft.com/office/drawing/2014/main" id="{BA601AEC-433C-EC3D-9281-4CAAE309A02D}"/>
              </a:ext>
            </a:extLst>
          </p:cNvPr>
          <p:cNvSpPr/>
          <p:nvPr/>
        </p:nvSpPr>
        <p:spPr>
          <a:xfrm>
            <a:off x="900143" y="1152001"/>
            <a:ext cx="3665063" cy="169277"/>
          </a:xfrm>
          <a:prstGeom prst="rect">
            <a:avLst/>
          </a:prstGeom>
          <a:noFill/>
        </p:spPr>
        <p:txBody>
          <a:bodyPr wrap="square" lIns="0" tIns="0" rIns="0" bIns="0">
            <a:spAutoFit/>
          </a:bodyPr>
          <a:lstStyle/>
          <a:p>
            <a:pPr>
              <a:spcAft>
                <a:spcPts val="400"/>
              </a:spcAft>
              <a:buClr>
                <a:srgbClr val="E3000B"/>
              </a:buClr>
            </a:pPr>
            <a:r>
              <a:rPr lang="fr-FR" sz="1100" b="1" spc="10" dirty="0">
                <a:solidFill>
                  <a:prstClr val="black"/>
                </a:solidFill>
                <a:latin typeface="Arial" panose="020B0604020202020204" pitchFamily="34" charset="0"/>
                <a:cs typeface="Arial" panose="020B0604020202020204" pitchFamily="34" charset="0"/>
              </a:rPr>
              <a:t>Volume horaire par semaine ou par an</a:t>
            </a:r>
          </a:p>
        </p:txBody>
      </p:sp>
    </p:spTree>
    <p:extLst>
      <p:ext uri="{BB962C8B-B14F-4D97-AF65-F5344CB8AC3E}">
        <p14:creationId xmlns:p14="http://schemas.microsoft.com/office/powerpoint/2010/main" val="1449833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E8EC13C3-A6B9-5E98-354F-2716A79C5AA9}"/>
              </a:ext>
            </a:extLst>
          </p:cNvPr>
          <p:cNvPicPr>
            <a:picLocks noChangeAspect="1"/>
          </p:cNvPicPr>
          <p:nvPr/>
        </p:nvPicPr>
        <p:blipFill>
          <a:blip r:embed="rId3"/>
          <a:stretch>
            <a:fillRect/>
          </a:stretch>
        </p:blipFill>
        <p:spPr>
          <a:xfrm>
            <a:off x="5768340" y="3112477"/>
            <a:ext cx="3375660" cy="1510324"/>
          </a:xfrm>
          <a:prstGeom prst="rect">
            <a:avLst/>
          </a:prstGeom>
        </p:spPr>
      </p:pic>
      <p:sp>
        <p:nvSpPr>
          <p:cNvPr id="5" name="Espace réservé du texte 4"/>
          <p:cNvSpPr>
            <a:spLocks noGrp="1"/>
          </p:cNvSpPr>
          <p:nvPr>
            <p:ph type="body" sz="quarter" idx="15"/>
          </p:nvPr>
        </p:nvSpPr>
        <p:spPr/>
        <p:txBody>
          <a:bodyPr/>
          <a:lstStyle/>
          <a:p>
            <a:fld id="{60B61C69-09D9-457A-B1A2-BDBBFD87301B}" type="slidenum">
              <a:rPr lang="fr-FR" smtClean="0"/>
              <a:t>11</a:t>
            </a:fld>
            <a:endParaRPr lang="fr-FR" dirty="0"/>
          </a:p>
        </p:txBody>
      </p:sp>
      <p:sp>
        <p:nvSpPr>
          <p:cNvPr id="15" name="Rectangle 14"/>
          <p:cNvSpPr/>
          <p:nvPr/>
        </p:nvSpPr>
        <p:spPr>
          <a:xfrm>
            <a:off x="4975836" y="918918"/>
            <a:ext cx="36648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16" name="Rectangle 15"/>
          <p:cNvSpPr/>
          <p:nvPr/>
        </p:nvSpPr>
        <p:spPr>
          <a:xfrm>
            <a:off x="4990641" y="938000"/>
            <a:ext cx="3509762" cy="184666"/>
          </a:xfrm>
          <a:prstGeom prst="rect">
            <a:avLst/>
          </a:prstGeom>
          <a:noFill/>
        </p:spPr>
        <p:txBody>
          <a:bodyPr wrap="square" lIns="0" tIns="0" rIns="0" bIns="0" anchor="ctr" anchorCtr="0">
            <a:spAutoFit/>
          </a:bodyPr>
          <a:lstStyle/>
          <a:p>
            <a:pPr marL="71858">
              <a:spcAft>
                <a:spcPts val="1200"/>
              </a:spcAft>
            </a:pPr>
            <a:r>
              <a:rPr lang="fr-FR" sz="1200" b="1" spc="30" dirty="0">
                <a:solidFill>
                  <a:prstClr val="black"/>
                </a:solidFill>
                <a:latin typeface="Arial" panose="020B0604020202020204" pitchFamily="34" charset="0"/>
                <a:cs typeface="Arial" panose="020B0604020202020204" pitchFamily="34" charset="0"/>
              </a:rPr>
              <a:t>Au choix 1 enseignement général</a:t>
            </a:r>
          </a:p>
        </p:txBody>
      </p:sp>
      <p:graphicFrame>
        <p:nvGraphicFramePr>
          <p:cNvPr id="3" name="Tableau 2"/>
          <p:cNvGraphicFramePr>
            <a:graphicFrameLocks noGrp="1"/>
          </p:cNvGraphicFramePr>
          <p:nvPr>
            <p:extLst>
              <p:ext uri="{D42A27DB-BD31-4B8C-83A1-F6EECF244321}">
                <p14:modId xmlns:p14="http://schemas.microsoft.com/office/powerpoint/2010/main" val="707793959"/>
              </p:ext>
            </p:extLst>
          </p:nvPr>
        </p:nvGraphicFramePr>
        <p:xfrm>
          <a:off x="4982902" y="1139006"/>
          <a:ext cx="3659382" cy="1983821"/>
        </p:xfrm>
        <a:graphic>
          <a:graphicData uri="http://schemas.openxmlformats.org/drawingml/2006/table">
            <a:tbl>
              <a:tblPr firstRow="1" bandRow="1">
                <a:tableStyleId>{5C22544A-7EE6-4342-B048-85BDC9FD1C3A}</a:tableStyleId>
              </a:tblPr>
              <a:tblGrid>
                <a:gridCol w="2393738">
                  <a:extLst>
                    <a:ext uri="{9D8B030D-6E8A-4147-A177-3AD203B41FA5}">
                      <a16:colId xmlns:a16="http://schemas.microsoft.com/office/drawing/2014/main" val="20000"/>
                    </a:ext>
                  </a:extLst>
                </a:gridCol>
                <a:gridCol w="1265644">
                  <a:extLst>
                    <a:ext uri="{9D8B030D-6E8A-4147-A177-3AD203B41FA5}">
                      <a16:colId xmlns:a16="http://schemas.microsoft.com/office/drawing/2014/main" val="20001"/>
                    </a:ext>
                  </a:extLst>
                </a:gridCol>
              </a:tblGrid>
              <a:tr h="263049">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Langues et cultures de l’Antiquité : latin</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63049">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Langues et cultures de l’Antiquité : grec</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1"/>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Langue vivante C</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520463">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Arts : au choix parmi arts plastiques </a:t>
                      </a:r>
                      <a:b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ou cinéma-audiovisuel ou danse </a:t>
                      </a:r>
                      <a:b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ou histoire des arts ou musique ou théâtre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3"/>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Éducation physique et sportive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Arts du cirque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5"/>
                  </a:ext>
                </a:extLst>
              </a:tr>
              <a:tr h="3200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Écologie-agronomie-territoires-développement durable*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bl>
          </a:graphicData>
        </a:graphic>
      </p:graphicFrame>
      <p:sp>
        <p:nvSpPr>
          <p:cNvPr id="18" name="Rectangle 17"/>
          <p:cNvSpPr/>
          <p:nvPr/>
        </p:nvSpPr>
        <p:spPr>
          <a:xfrm>
            <a:off x="900000" y="1457428"/>
            <a:ext cx="36720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19" name="Rectangle 18"/>
          <p:cNvSpPr/>
          <p:nvPr/>
        </p:nvSpPr>
        <p:spPr>
          <a:xfrm>
            <a:off x="900000" y="1476982"/>
            <a:ext cx="3128303" cy="184666"/>
          </a:xfrm>
          <a:prstGeom prst="rect">
            <a:avLst/>
          </a:prstGeom>
          <a:noFill/>
        </p:spPr>
        <p:txBody>
          <a:bodyPr wrap="square" lIns="0" tIns="0" rIns="0" bIns="0" anchor="ctr" anchorCtr="0">
            <a:spAutoFit/>
          </a:bodyPr>
          <a:lstStyle/>
          <a:p>
            <a:pPr marL="71858">
              <a:spcAft>
                <a:spcPts val="1200"/>
              </a:spcAft>
            </a:pPr>
            <a:r>
              <a:rPr lang="fr-FR" sz="1200" b="1" dirty="0">
                <a:solidFill>
                  <a:prstClr val="black"/>
                </a:solidFill>
                <a:latin typeface="Arial" panose="020B0604020202020204" pitchFamily="34" charset="0"/>
                <a:cs typeface="Arial" panose="020B0604020202020204" pitchFamily="34" charset="0"/>
              </a:rPr>
              <a:t>Au choix 1 </a:t>
            </a:r>
            <a:r>
              <a:rPr lang="fr-FR" sz="1200" b="1" spc="30" dirty="0">
                <a:solidFill>
                  <a:prstClr val="black"/>
                </a:solidFill>
                <a:latin typeface="Arial" panose="020B0604020202020204" pitchFamily="34" charset="0"/>
                <a:cs typeface="Arial" panose="020B0604020202020204" pitchFamily="34" charset="0"/>
              </a:rPr>
              <a:t>enseignement</a:t>
            </a:r>
            <a:r>
              <a:rPr lang="fr-FR" sz="1200" b="1" dirty="0">
                <a:solidFill>
                  <a:prstClr val="black"/>
                </a:solidFill>
                <a:latin typeface="Arial" panose="020B0604020202020204" pitchFamily="34" charset="0"/>
                <a:cs typeface="Arial" panose="020B0604020202020204" pitchFamily="34" charset="0"/>
              </a:rPr>
              <a:t> technologique</a:t>
            </a:r>
          </a:p>
        </p:txBody>
      </p:sp>
      <p:graphicFrame>
        <p:nvGraphicFramePr>
          <p:cNvPr id="20" name="Tableau 19"/>
          <p:cNvGraphicFramePr>
            <a:graphicFrameLocks noGrp="1"/>
          </p:cNvGraphicFramePr>
          <p:nvPr>
            <p:extLst>
              <p:ext uri="{D42A27DB-BD31-4B8C-83A1-F6EECF244321}">
                <p14:modId xmlns:p14="http://schemas.microsoft.com/office/powerpoint/2010/main" val="3891742460"/>
              </p:ext>
            </p:extLst>
          </p:nvPr>
        </p:nvGraphicFramePr>
        <p:xfrm>
          <a:off x="900000" y="1669207"/>
          <a:ext cx="3665062" cy="2434749"/>
        </p:xfrm>
        <a:graphic>
          <a:graphicData uri="http://schemas.openxmlformats.org/drawingml/2006/table">
            <a:tbl>
              <a:tblPr firstRow="1" bandRow="1">
                <a:tableStyleId>{5C22544A-7EE6-4342-B048-85BDC9FD1C3A}</a:tableStyleId>
              </a:tblPr>
              <a:tblGrid>
                <a:gridCol w="2397453">
                  <a:extLst>
                    <a:ext uri="{9D8B030D-6E8A-4147-A177-3AD203B41FA5}">
                      <a16:colId xmlns:a16="http://schemas.microsoft.com/office/drawing/2014/main" val="20000"/>
                    </a:ext>
                  </a:extLst>
                </a:gridCol>
                <a:gridCol w="1267609">
                  <a:extLst>
                    <a:ext uri="{9D8B030D-6E8A-4147-A177-3AD203B41FA5}">
                      <a16:colId xmlns:a16="http://schemas.microsoft.com/office/drawing/2014/main" val="20001"/>
                    </a:ext>
                  </a:extLst>
                </a:gridCol>
              </a:tblGrid>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Management et gestion</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1h30</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Santé et social</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1h30</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1"/>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Biotechnologies</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1h30</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Sciences et laboratoire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1h30</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3"/>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Sciences de l’ingénieur</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1h30</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63049">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Création et innovations technologiques</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1h30</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5"/>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Création et culture - design</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3200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Hippologie et équitation ou autres pratiques sportives*</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7"/>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Pratiques sociales et culturelles*</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Pratiques professionnelles*</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3h</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F7CC"/>
                    </a:solidFill>
                  </a:tcPr>
                </a:tc>
                <a:extLst>
                  <a:ext uri="{0D108BD9-81ED-4DB2-BD59-A6C34878D82A}">
                    <a16:rowId xmlns:a16="http://schemas.microsoft.com/office/drawing/2014/main" val="10009"/>
                  </a:ext>
                </a:extLst>
              </a:tr>
              <a:tr h="205740">
                <a:tc>
                  <a:txBody>
                    <a:bodyPr/>
                    <a:lstStyle/>
                    <a:p>
                      <a:pPr marL="0" marR="0" lvl="0" indent="0" algn="l"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Atelier artistique</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ts val="880"/>
                        </a:lnSpc>
                        <a:spcBef>
                          <a:spcPts val="0"/>
                        </a:spcBef>
                        <a:spcAft>
                          <a:spcPts val="0"/>
                        </a:spcAft>
                        <a:buClr>
                          <a:srgbClr val="E3000B"/>
                        </a:buClr>
                        <a:buSzTx/>
                        <a:buFontTx/>
                        <a:buNone/>
                        <a:tabLst/>
                        <a:defRPr/>
                      </a:pPr>
                      <a:r>
                        <a:rPr kumimoji="0" lang="fr-FR"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72h annuelles</a:t>
                      </a:r>
                    </a:p>
                  </a:txBody>
                  <a:tcPr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12700" cmpd="sng">
                      <a:noFill/>
                    </a:lnT>
                    <a:lnB w="6350" cap="flat" cmpd="sng" algn="ctr">
                      <a:solidFill>
                        <a:schemeClr val="accent4"/>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0"/>
                  </a:ext>
                </a:extLst>
              </a:tr>
            </a:tbl>
          </a:graphicData>
        </a:graphic>
      </p:graphicFrame>
      <p:sp>
        <p:nvSpPr>
          <p:cNvPr id="7" name="Espace réservé du pied de page 5">
            <a:extLst>
              <a:ext uri="{FF2B5EF4-FFF2-40B4-BE49-F238E27FC236}">
                <a16:creationId xmlns:a16="http://schemas.microsoft.com/office/drawing/2014/main" id="{2D7B07AE-1EFE-E024-116B-6562A12706F5}"/>
              </a:ext>
            </a:extLst>
          </p:cNvPr>
          <p:cNvSpPr>
            <a:spLocks noGrp="1"/>
          </p:cNvSpPr>
          <p:nvPr>
            <p:ph type="ftr" sz="quarter" idx="12"/>
          </p:nvPr>
        </p:nvSpPr>
        <p:spPr>
          <a:xfrm>
            <a:off x="649476" y="4840074"/>
            <a:ext cx="3897154" cy="274097"/>
          </a:xfrm>
        </p:spPr>
        <p:txBody>
          <a:bodyPr/>
          <a:lstStyle/>
          <a:p>
            <a:r>
              <a:rPr lang="fr-FR" b="1" cap="all" dirty="0"/>
              <a:t>Après la 3</a:t>
            </a:r>
            <a:r>
              <a:rPr lang="fr-FR" b="1" baseline="30000" dirty="0"/>
              <a:t>e</a:t>
            </a:r>
            <a:endParaRPr lang="fr-FR" b="1" cap="all" dirty="0"/>
          </a:p>
        </p:txBody>
      </p:sp>
      <p:sp>
        <p:nvSpPr>
          <p:cNvPr id="10" name="Titre 47">
            <a:extLst>
              <a:ext uri="{FF2B5EF4-FFF2-40B4-BE49-F238E27FC236}">
                <a16:creationId xmlns:a16="http://schemas.microsoft.com/office/drawing/2014/main" id="{ACC4346E-9CD2-1E46-DB15-872700F2FFAE}"/>
              </a:ext>
            </a:extLst>
          </p:cNvPr>
          <p:cNvSpPr txBox="1">
            <a:spLocks/>
          </p:cNvSpPr>
          <p:nvPr/>
        </p:nvSpPr>
        <p:spPr>
          <a:xfrm>
            <a:off x="2742162" y="180416"/>
            <a:ext cx="2566868" cy="395584"/>
          </a:xfrm>
          <a:prstGeom prst="rect">
            <a:avLst/>
          </a:prstGeom>
        </p:spPr>
        <p:txBody>
          <a:bodyPr vert="horz" lIns="35932" tIns="35932" rIns="35932" bIns="35932"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cap="all" spc="30" dirty="0"/>
              <a:t>Après la 3</a:t>
            </a:r>
            <a:r>
              <a:rPr lang="fr-FR" spc="30" baseline="30000" dirty="0"/>
              <a:t>e</a:t>
            </a:r>
            <a:br>
              <a:rPr lang="fr-FR" spc="30" baseline="30000" dirty="0"/>
            </a:br>
            <a:r>
              <a:rPr lang="fr-FR" sz="1000" b="0" spc="30" dirty="0">
                <a:solidFill>
                  <a:prstClr val="black"/>
                </a:solidFill>
                <a:ea typeface="+mn-ea"/>
              </a:rPr>
              <a:t>Parcours d’orientation</a:t>
            </a:r>
            <a:endParaRPr lang="fr-FR" cap="all" spc="30" baseline="30000" dirty="0"/>
          </a:p>
        </p:txBody>
      </p:sp>
      <p:sp>
        <p:nvSpPr>
          <p:cNvPr id="11" name="Titre 1">
            <a:extLst>
              <a:ext uri="{FF2B5EF4-FFF2-40B4-BE49-F238E27FC236}">
                <a16:creationId xmlns:a16="http://schemas.microsoft.com/office/drawing/2014/main" id="{E8A417E3-D033-BB7F-F9E9-9D64AE0C691D}"/>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sz="1100" b="0" dirty="0"/>
              <a:t>S’orienter en seconde générale </a:t>
            </a:r>
            <a:br>
              <a:rPr lang="fr-FR" sz="1100" b="0" dirty="0"/>
            </a:br>
            <a:r>
              <a:rPr lang="fr-FR" sz="1100" b="0" dirty="0"/>
              <a:t>et technologique</a:t>
            </a:r>
          </a:p>
        </p:txBody>
      </p:sp>
      <p:cxnSp>
        <p:nvCxnSpPr>
          <p:cNvPr id="14" name="Connecteur droit 13">
            <a:extLst>
              <a:ext uri="{FF2B5EF4-FFF2-40B4-BE49-F238E27FC236}">
                <a16:creationId xmlns:a16="http://schemas.microsoft.com/office/drawing/2014/main" id="{92E55077-A2CB-4C00-CC96-20066D1A16DE}"/>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4" name="Espace réservé du contenu 9">
            <a:extLst>
              <a:ext uri="{FF2B5EF4-FFF2-40B4-BE49-F238E27FC236}">
                <a16:creationId xmlns:a16="http://schemas.microsoft.com/office/drawing/2014/main" id="{D1DB90C5-316D-9C02-EE6E-4AAFB075E44F}"/>
              </a:ext>
            </a:extLst>
          </p:cNvPr>
          <p:cNvSpPr txBox="1">
            <a:spLocks/>
          </p:cNvSpPr>
          <p:nvPr/>
        </p:nvSpPr>
        <p:spPr>
          <a:xfrm>
            <a:off x="900000" y="900001"/>
            <a:ext cx="3900600" cy="288000"/>
          </a:xfrm>
          <a:prstGeom prst="rect">
            <a:avLst/>
          </a:prstGeom>
        </p:spPr>
        <p:txBody>
          <a:bodyPr vert="horz" lIns="0" tIns="0" rIns="0" bIns="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30" dirty="0">
                <a:solidFill>
                  <a:srgbClr val="000091"/>
                </a:solidFill>
                <a:latin typeface="Arial" panose="020B0604020202020204" pitchFamily="34" charset="0"/>
                <a:cs typeface="Arial" panose="020B0604020202020204" pitchFamily="34" charset="0"/>
              </a:rPr>
              <a:t>LES ENSEIGNEMENTS OPTIONNELS</a:t>
            </a:r>
          </a:p>
        </p:txBody>
      </p:sp>
      <p:sp>
        <p:nvSpPr>
          <p:cNvPr id="6" name="Rectangle 5">
            <a:extLst>
              <a:ext uri="{FF2B5EF4-FFF2-40B4-BE49-F238E27FC236}">
                <a16:creationId xmlns:a16="http://schemas.microsoft.com/office/drawing/2014/main" id="{0382689B-7BA7-D92F-E614-B4762A5D5B37}"/>
              </a:ext>
            </a:extLst>
          </p:cNvPr>
          <p:cNvSpPr/>
          <p:nvPr/>
        </p:nvSpPr>
        <p:spPr>
          <a:xfrm>
            <a:off x="900143" y="1152001"/>
            <a:ext cx="3665063" cy="169277"/>
          </a:xfrm>
          <a:prstGeom prst="rect">
            <a:avLst/>
          </a:prstGeom>
          <a:noFill/>
        </p:spPr>
        <p:txBody>
          <a:bodyPr wrap="square" lIns="0" tIns="0" rIns="0" bIns="0">
            <a:spAutoFit/>
          </a:bodyPr>
          <a:lstStyle/>
          <a:p>
            <a:pPr>
              <a:spcAft>
                <a:spcPts val="400"/>
              </a:spcAft>
              <a:buClr>
                <a:srgbClr val="E3000B"/>
              </a:buClr>
            </a:pPr>
            <a:r>
              <a:rPr lang="fr-FR" sz="1100" b="1" dirty="0">
                <a:solidFill>
                  <a:prstClr val="black"/>
                </a:solidFill>
                <a:latin typeface="Arial" panose="020B0604020202020204" pitchFamily="34" charset="0"/>
                <a:cs typeface="Arial" panose="020B0604020202020204" pitchFamily="34" charset="0"/>
              </a:rPr>
              <a:t>Volume horaire par semaine ou par an</a:t>
            </a:r>
          </a:p>
        </p:txBody>
      </p:sp>
      <p:sp>
        <p:nvSpPr>
          <p:cNvPr id="9" name="Organigramme : Procédé 10">
            <a:extLst>
              <a:ext uri="{FF2B5EF4-FFF2-40B4-BE49-F238E27FC236}">
                <a16:creationId xmlns:a16="http://schemas.microsoft.com/office/drawing/2014/main" id="{47E4DF2F-9A91-9128-4C1D-91B81CA6522F}"/>
              </a:ext>
            </a:extLst>
          </p:cNvPr>
          <p:cNvSpPr/>
          <p:nvPr/>
        </p:nvSpPr>
        <p:spPr>
          <a:xfrm>
            <a:off x="5927881" y="3139440"/>
            <a:ext cx="2972309" cy="1559560"/>
          </a:xfrm>
          <a:prstGeom prst="flowChartProcess">
            <a:avLst/>
          </a:prstGeom>
          <a:noFill/>
          <a:ln>
            <a:noFill/>
          </a:ln>
        </p:spPr>
        <p:style>
          <a:lnRef idx="2">
            <a:schemeClr val="dk1"/>
          </a:lnRef>
          <a:fillRef idx="1">
            <a:schemeClr val="lt1"/>
          </a:fillRef>
          <a:effectRef idx="0">
            <a:schemeClr val="dk1"/>
          </a:effectRef>
          <a:fontRef idx="minor">
            <a:schemeClr val="dk1"/>
          </a:fontRef>
        </p:style>
        <p:txBody>
          <a:bodyPr lIns="0" tIns="0" rIns="0" bIns="0" rtlCol="0" anchor="ctr"/>
          <a:lstStyle/>
          <a:p>
            <a:pPr>
              <a:spcBef>
                <a:spcPts val="1200"/>
              </a:spcBef>
              <a:spcAft>
                <a:spcPts val="400"/>
              </a:spcAft>
            </a:pPr>
            <a:r>
              <a:rPr lang="fr-FR" sz="1000" b="1" spc="10" dirty="0">
                <a:latin typeface="Arial" panose="020B0604020202020204" pitchFamily="34" charset="0"/>
                <a:cs typeface="Arial" panose="020B0604020202020204" pitchFamily="34" charset="0"/>
              </a:rPr>
              <a:t>INFO +</a:t>
            </a:r>
          </a:p>
          <a:p>
            <a:pPr>
              <a:spcAft>
                <a:spcPts val="400"/>
              </a:spcAft>
            </a:pPr>
            <a:r>
              <a:rPr lang="fr-FR" sz="900" b="1" spc="10" dirty="0">
                <a:solidFill>
                  <a:srgbClr val="E3000B"/>
                </a:solidFill>
                <a:latin typeface="Arial" panose="020B0604020202020204" pitchFamily="34" charset="0"/>
                <a:cs typeface="Arial" panose="020B0604020202020204" pitchFamily="34" charset="0"/>
              </a:rPr>
              <a:t>POSSIBILITÉ</a:t>
            </a:r>
            <a:r>
              <a:rPr lang="fr-FR" sz="900" b="1" spc="10" dirty="0">
                <a:solidFill>
                  <a:prstClr val="black"/>
                </a:solidFill>
                <a:latin typeface="Arial" panose="020B0604020202020204" pitchFamily="34" charset="0"/>
                <a:cs typeface="Arial" panose="020B0604020202020204" pitchFamily="34" charset="0"/>
              </a:rPr>
              <a:t> </a:t>
            </a:r>
            <a:br>
              <a:rPr lang="fr-FR" sz="900" b="1"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De choisir, au maximum, 2 enseignements optionnels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(1 en enseignement général et 1 en technologique).</a:t>
            </a:r>
          </a:p>
          <a:p>
            <a:pPr>
              <a:spcBef>
                <a:spcPts val="400"/>
              </a:spcBef>
              <a:spcAft>
                <a:spcPts val="200"/>
              </a:spcAft>
            </a:pPr>
            <a:r>
              <a:rPr lang="fr-FR" sz="900" b="1" spc="10" dirty="0">
                <a:solidFill>
                  <a:srgbClr val="E3000B"/>
                </a:solidFill>
                <a:latin typeface="Arial" panose="020B0604020202020204" pitchFamily="34" charset="0"/>
                <a:cs typeface="Arial" panose="020B0604020202020204" pitchFamily="34" charset="0"/>
              </a:rPr>
              <a:t>LES ENSEIGNEMENTS </a:t>
            </a:r>
            <a:br>
              <a:rPr lang="fr-FR" sz="900" b="1" spc="10" dirty="0">
                <a:solidFill>
                  <a:srgbClr val="E3000B"/>
                </a:solidFill>
                <a:latin typeface="Arial" panose="020B0604020202020204" pitchFamily="34" charset="0"/>
                <a:cs typeface="Arial" panose="020B0604020202020204" pitchFamily="34" charset="0"/>
              </a:rPr>
            </a:br>
            <a:r>
              <a:rPr lang="fr-FR" sz="900" spc="10" dirty="0">
                <a:solidFill>
                  <a:schemeClr val="tx1"/>
                </a:solidFill>
                <a:latin typeface="Arial" panose="020B0604020202020204" pitchFamily="34" charset="0"/>
                <a:cs typeface="Arial" panose="020B0604020202020204" pitchFamily="34" charset="0"/>
              </a:rPr>
              <a:t>Langues et cultures de l’antiquité </a:t>
            </a:r>
            <a:r>
              <a:rPr lang="fr-FR" sz="900" spc="10" dirty="0">
                <a:solidFill>
                  <a:prstClr val="black"/>
                </a:solidFill>
                <a:latin typeface="Arial" panose="020B0604020202020204" pitchFamily="34" charset="0"/>
                <a:cs typeface="Arial" panose="020B0604020202020204" pitchFamily="34" charset="0"/>
              </a:rPr>
              <a:t>(œuvre concrète pluridisciplinaire) en 1</a:t>
            </a:r>
            <a:r>
              <a:rPr lang="fr-FR" sz="900" spc="10" baseline="30000" dirty="0">
                <a:solidFill>
                  <a:prstClr val="black"/>
                </a:solidFill>
                <a:latin typeface="Arial" panose="020B0604020202020204" pitchFamily="34" charset="0"/>
                <a:cs typeface="Arial" panose="020B0604020202020204" pitchFamily="34" charset="0"/>
              </a:rPr>
              <a:t>re</a:t>
            </a:r>
            <a:r>
              <a:rPr lang="fr-FR" sz="900" spc="10" dirty="0">
                <a:solidFill>
                  <a:prstClr val="black"/>
                </a:solidFill>
                <a:latin typeface="Arial" panose="020B0604020202020204" pitchFamily="34" charset="0"/>
                <a:cs typeface="Arial" panose="020B0604020202020204" pitchFamily="34" charset="0"/>
              </a:rPr>
              <a:t> et T</a:t>
            </a:r>
            <a:r>
              <a:rPr lang="fr-FR" sz="900" spc="10" baseline="30000" dirty="0">
                <a:solidFill>
                  <a:prstClr val="black"/>
                </a:solidFill>
                <a:latin typeface="Arial" panose="020B0604020202020204" pitchFamily="34" charset="0"/>
                <a:cs typeface="Arial" panose="020B0604020202020204" pitchFamily="34" charset="0"/>
              </a:rPr>
              <a:t>le</a:t>
            </a:r>
            <a:r>
              <a:rPr lang="fr-FR" sz="900" spc="10" dirty="0">
                <a:solidFill>
                  <a:prstClr val="black"/>
                </a:solidFill>
                <a:latin typeface="Arial" panose="020B0604020202020204" pitchFamily="34" charset="0"/>
                <a:cs typeface="Arial" panose="020B0604020202020204" pitchFamily="34" charset="0"/>
              </a:rPr>
              <a:t>.</a:t>
            </a:r>
          </a:p>
        </p:txBody>
      </p:sp>
      <p:sp>
        <p:nvSpPr>
          <p:cNvPr id="2" name="ZoneTexte 1">
            <a:extLst>
              <a:ext uri="{FF2B5EF4-FFF2-40B4-BE49-F238E27FC236}">
                <a16:creationId xmlns:a16="http://schemas.microsoft.com/office/drawing/2014/main" id="{27C6A961-6E22-2A68-A8F4-02FECC15449D}"/>
              </a:ext>
            </a:extLst>
          </p:cNvPr>
          <p:cNvSpPr txBox="1"/>
          <p:nvPr/>
        </p:nvSpPr>
        <p:spPr>
          <a:xfrm>
            <a:off x="836500" y="4071894"/>
            <a:ext cx="2319450" cy="215262"/>
          </a:xfrm>
          <a:prstGeom prst="rect">
            <a:avLst/>
          </a:prstGeom>
          <a:noFill/>
        </p:spPr>
        <p:txBody>
          <a:bodyPr wrap="square" lIns="91260" tIns="45630" rIns="91260" bIns="45630" rtlCol="0">
            <a:spAutoFit/>
          </a:bodyPr>
          <a:lstStyle/>
          <a:p>
            <a:r>
              <a:rPr lang="fr-FR" sz="800" dirty="0">
                <a:latin typeface="Arial" panose="020B0604020202020204" pitchFamily="34" charset="0"/>
                <a:cs typeface="Arial" panose="020B0604020202020204" pitchFamily="34" charset="0"/>
              </a:rPr>
              <a:t>* En lycée agricole</a:t>
            </a:r>
          </a:p>
        </p:txBody>
      </p:sp>
    </p:spTree>
    <p:extLst>
      <p:ext uri="{BB962C8B-B14F-4D97-AF65-F5344CB8AC3E}">
        <p14:creationId xmlns:p14="http://schemas.microsoft.com/office/powerpoint/2010/main" val="3429942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44333" y="2419563"/>
            <a:ext cx="7120716" cy="657774"/>
          </a:xfrm>
          <a:prstGeom prst="rect">
            <a:avLst/>
          </a:prstGeom>
        </p:spPr>
        <p:txBody>
          <a:bodyPr vert="horz" wrap="square" lIns="0" tIns="11333" rIns="0" bIns="0" rtlCol="0">
            <a:spAutoFit/>
          </a:bodyPr>
          <a:lstStyle/>
          <a:p>
            <a:pPr marL="33970">
              <a:spcBef>
                <a:spcPts val="89"/>
              </a:spcBef>
            </a:pPr>
            <a:r>
              <a:rPr sz="2100" spc="-58" dirty="0"/>
              <a:t>S’ORIENTER</a:t>
            </a:r>
            <a:endParaRPr sz="2100" dirty="0"/>
          </a:p>
          <a:p>
            <a:pPr marL="33970"/>
            <a:r>
              <a:rPr lang="fr-FR" sz="2100" b="0" spc="-4" dirty="0">
                <a:latin typeface="Verdana"/>
                <a:cs typeface="Verdana"/>
              </a:rPr>
              <a:t>APRES LA</a:t>
            </a:r>
            <a:r>
              <a:rPr sz="2100" b="0" spc="-178" dirty="0">
                <a:latin typeface="Verdana"/>
                <a:cs typeface="Verdana"/>
              </a:rPr>
              <a:t> </a:t>
            </a:r>
            <a:r>
              <a:rPr sz="2100" b="0" spc="-49" dirty="0">
                <a:latin typeface="Verdana"/>
                <a:cs typeface="Verdana"/>
              </a:rPr>
              <a:t>2</a:t>
            </a:r>
            <a:r>
              <a:rPr sz="1900" b="0" spc="-73" baseline="27777" dirty="0">
                <a:latin typeface="Verdana"/>
                <a:cs typeface="Verdana"/>
              </a:rPr>
              <a:t>DE</a:t>
            </a:r>
            <a:r>
              <a:rPr sz="1900" b="0" spc="207" baseline="27777" dirty="0">
                <a:latin typeface="Verdana"/>
                <a:cs typeface="Verdana"/>
              </a:rPr>
              <a:t> </a:t>
            </a:r>
            <a:r>
              <a:rPr sz="2100" b="0" spc="-54" dirty="0">
                <a:latin typeface="Verdana"/>
                <a:cs typeface="Verdana"/>
              </a:rPr>
              <a:t>GÉNÉRALE</a:t>
            </a:r>
            <a:r>
              <a:rPr sz="2100" b="0" spc="-174" dirty="0">
                <a:latin typeface="Verdana"/>
                <a:cs typeface="Verdana"/>
              </a:rPr>
              <a:t> </a:t>
            </a:r>
            <a:r>
              <a:rPr sz="2100" b="0" spc="-80" dirty="0">
                <a:latin typeface="Verdana"/>
                <a:cs typeface="Verdana"/>
              </a:rPr>
              <a:t>ET</a:t>
            </a:r>
            <a:r>
              <a:rPr sz="2100" b="0" spc="-178" dirty="0">
                <a:latin typeface="Verdana"/>
                <a:cs typeface="Verdana"/>
              </a:rPr>
              <a:t> </a:t>
            </a:r>
            <a:r>
              <a:rPr sz="2100" b="0" spc="4" dirty="0">
                <a:latin typeface="Verdana"/>
                <a:cs typeface="Verdana"/>
              </a:rPr>
              <a:t>TECHNOLOGIQUE</a:t>
            </a:r>
            <a:endParaRPr sz="2100" dirty="0">
              <a:latin typeface="Verdana"/>
              <a:cs typeface="Verdana"/>
            </a:endParaRPr>
          </a:p>
        </p:txBody>
      </p:sp>
      <p:grpSp>
        <p:nvGrpSpPr>
          <p:cNvPr id="3" name="object 3"/>
          <p:cNvGrpSpPr/>
          <p:nvPr/>
        </p:nvGrpSpPr>
        <p:grpSpPr>
          <a:xfrm>
            <a:off x="6363173" y="1095627"/>
            <a:ext cx="2488918" cy="3910773"/>
            <a:chOff x="6371996" y="1459483"/>
            <a:chExt cx="2492375" cy="5209540"/>
          </a:xfrm>
        </p:grpSpPr>
        <p:pic>
          <p:nvPicPr>
            <p:cNvPr id="4" name="object 4"/>
            <p:cNvPicPr/>
            <p:nvPr/>
          </p:nvPicPr>
          <p:blipFill>
            <a:blip r:embed="rId2" cstate="print"/>
            <a:stretch>
              <a:fillRect/>
            </a:stretch>
          </p:blipFill>
          <p:spPr>
            <a:xfrm>
              <a:off x="8647805" y="6452699"/>
              <a:ext cx="216001" cy="216001"/>
            </a:xfrm>
            <a:prstGeom prst="rect">
              <a:avLst/>
            </a:prstGeom>
          </p:spPr>
        </p:pic>
        <p:pic>
          <p:nvPicPr>
            <p:cNvPr id="5" name="object 5"/>
            <p:cNvPicPr/>
            <p:nvPr/>
          </p:nvPicPr>
          <p:blipFill>
            <a:blip r:embed="rId3" cstate="print"/>
            <a:stretch>
              <a:fillRect/>
            </a:stretch>
          </p:blipFill>
          <p:spPr>
            <a:xfrm>
              <a:off x="8260805" y="6452698"/>
              <a:ext cx="216001" cy="216001"/>
            </a:xfrm>
            <a:prstGeom prst="rect">
              <a:avLst/>
            </a:prstGeom>
          </p:spPr>
        </p:pic>
        <p:sp>
          <p:nvSpPr>
            <p:cNvPr id="6" name="object 6"/>
            <p:cNvSpPr/>
            <p:nvPr/>
          </p:nvSpPr>
          <p:spPr>
            <a:xfrm>
              <a:off x="8686125" y="1459483"/>
              <a:ext cx="0" cy="0"/>
            </a:xfrm>
            <a:custGeom>
              <a:avLst/>
              <a:gdLst/>
              <a:ahLst/>
              <a:cxnLst/>
              <a:rect l="l" t="t" r="r" b="b"/>
              <a:pathLst>
                <a:path>
                  <a:moveTo>
                    <a:pt x="0" y="0"/>
                  </a:moveTo>
                </a:path>
              </a:pathLst>
            </a:custGeom>
            <a:solidFill>
              <a:srgbClr val="FFFFFF"/>
            </a:solidFill>
          </p:spPr>
          <p:txBody>
            <a:bodyPr wrap="square" lIns="0" tIns="0" rIns="0" bIns="0" rtlCol="0"/>
            <a:lstStyle/>
            <a:p>
              <a:pPr defTabSz="815256"/>
              <a:endParaRPr dirty="0">
                <a:solidFill>
                  <a:prstClr val="black"/>
                </a:solidFill>
              </a:endParaRPr>
            </a:p>
          </p:txBody>
        </p:sp>
        <p:sp>
          <p:nvSpPr>
            <p:cNvPr id="7" name="object 7"/>
            <p:cNvSpPr/>
            <p:nvPr/>
          </p:nvSpPr>
          <p:spPr>
            <a:xfrm>
              <a:off x="6371996" y="6452699"/>
              <a:ext cx="1640205" cy="216535"/>
            </a:xfrm>
            <a:custGeom>
              <a:avLst/>
              <a:gdLst/>
              <a:ahLst/>
              <a:cxnLst/>
              <a:rect l="l" t="t" r="r" b="b"/>
              <a:pathLst>
                <a:path w="1640204" h="216534">
                  <a:moveTo>
                    <a:pt x="1519008" y="0"/>
                  </a:moveTo>
                  <a:lnTo>
                    <a:pt x="121056" y="0"/>
                  </a:lnTo>
                  <a:lnTo>
                    <a:pt x="73937" y="8486"/>
                  </a:lnTo>
                  <a:lnTo>
                    <a:pt x="35458" y="31630"/>
                  </a:lnTo>
                  <a:lnTo>
                    <a:pt x="9513" y="65960"/>
                  </a:lnTo>
                  <a:lnTo>
                    <a:pt x="0" y="108000"/>
                  </a:lnTo>
                  <a:lnTo>
                    <a:pt x="9513" y="150041"/>
                  </a:lnTo>
                  <a:lnTo>
                    <a:pt x="35458" y="184370"/>
                  </a:lnTo>
                  <a:lnTo>
                    <a:pt x="73937" y="207515"/>
                  </a:lnTo>
                  <a:lnTo>
                    <a:pt x="121056" y="216001"/>
                  </a:lnTo>
                  <a:lnTo>
                    <a:pt x="1519008" y="216001"/>
                  </a:lnTo>
                  <a:lnTo>
                    <a:pt x="1566127" y="207515"/>
                  </a:lnTo>
                  <a:lnTo>
                    <a:pt x="1604606" y="184370"/>
                  </a:lnTo>
                  <a:lnTo>
                    <a:pt x="1630551" y="150041"/>
                  </a:lnTo>
                  <a:lnTo>
                    <a:pt x="1640065" y="108000"/>
                  </a:lnTo>
                  <a:lnTo>
                    <a:pt x="1630551" y="65960"/>
                  </a:lnTo>
                  <a:lnTo>
                    <a:pt x="1604606" y="31630"/>
                  </a:lnTo>
                  <a:lnTo>
                    <a:pt x="1566127" y="8486"/>
                  </a:lnTo>
                  <a:lnTo>
                    <a:pt x="1519008" y="0"/>
                  </a:lnTo>
                  <a:close/>
                </a:path>
              </a:pathLst>
            </a:custGeom>
            <a:solidFill>
              <a:srgbClr val="000091"/>
            </a:solidFill>
          </p:spPr>
          <p:txBody>
            <a:bodyPr wrap="square" lIns="0" tIns="0" rIns="0" bIns="0" rtlCol="0"/>
            <a:lstStyle/>
            <a:p>
              <a:pPr defTabSz="815256"/>
              <a:endParaRPr dirty="0">
                <a:solidFill>
                  <a:prstClr val="black"/>
                </a:solidFill>
              </a:endParaRPr>
            </a:p>
          </p:txBody>
        </p:sp>
        <p:sp>
          <p:nvSpPr>
            <p:cNvPr id="8" name="object 8"/>
            <p:cNvSpPr/>
            <p:nvPr/>
          </p:nvSpPr>
          <p:spPr>
            <a:xfrm>
              <a:off x="6468135" y="6514680"/>
              <a:ext cx="144780" cy="56515"/>
            </a:xfrm>
            <a:custGeom>
              <a:avLst/>
              <a:gdLst/>
              <a:ahLst/>
              <a:cxnLst/>
              <a:rect l="l" t="t" r="r" b="b"/>
              <a:pathLst>
                <a:path w="144779" h="56515">
                  <a:moveTo>
                    <a:pt x="144348" y="36995"/>
                  </a:moveTo>
                  <a:lnTo>
                    <a:pt x="0" y="36995"/>
                  </a:lnTo>
                  <a:lnTo>
                    <a:pt x="0" y="56134"/>
                  </a:lnTo>
                  <a:lnTo>
                    <a:pt x="144348" y="56134"/>
                  </a:lnTo>
                  <a:lnTo>
                    <a:pt x="144348" y="36995"/>
                  </a:lnTo>
                  <a:close/>
                </a:path>
                <a:path w="144779" h="56515">
                  <a:moveTo>
                    <a:pt x="144348" y="0"/>
                  </a:moveTo>
                  <a:lnTo>
                    <a:pt x="0" y="0"/>
                  </a:lnTo>
                  <a:lnTo>
                    <a:pt x="0" y="19138"/>
                  </a:lnTo>
                  <a:lnTo>
                    <a:pt x="144348" y="19138"/>
                  </a:lnTo>
                  <a:lnTo>
                    <a:pt x="144348" y="0"/>
                  </a:lnTo>
                  <a:close/>
                </a:path>
              </a:pathLst>
            </a:custGeom>
            <a:solidFill>
              <a:srgbClr val="FFFFFF"/>
            </a:solidFill>
          </p:spPr>
          <p:txBody>
            <a:bodyPr wrap="square" lIns="0" tIns="0" rIns="0" bIns="0" rtlCol="0"/>
            <a:lstStyle/>
            <a:p>
              <a:pPr defTabSz="815256"/>
              <a:endParaRPr dirty="0">
                <a:solidFill>
                  <a:prstClr val="black"/>
                </a:solidFill>
              </a:endParaRPr>
            </a:p>
          </p:txBody>
        </p:sp>
      </p:grpSp>
      <p:sp>
        <p:nvSpPr>
          <p:cNvPr id="9" name="object 9"/>
          <p:cNvSpPr txBox="1">
            <a:spLocks noGrp="1"/>
          </p:cNvSpPr>
          <p:nvPr>
            <p:ph type="ftr" sz="quarter" idx="5"/>
          </p:nvPr>
        </p:nvSpPr>
        <p:spPr>
          <a:xfrm>
            <a:off x="6446481" y="4858339"/>
            <a:ext cx="1492082" cy="145938"/>
          </a:xfrm>
          <a:prstGeom prst="rect">
            <a:avLst/>
          </a:prstGeom>
        </p:spPr>
        <p:txBody>
          <a:bodyPr vert="horz" wrap="square" lIns="0" tIns="7367" rIns="0" bIns="0" rtlCol="0">
            <a:spAutoFit/>
          </a:bodyPr>
          <a:lstStyle/>
          <a:p>
            <a:pPr marL="11333">
              <a:spcBef>
                <a:spcPts val="58"/>
              </a:spcBef>
            </a:pPr>
            <a:r>
              <a:rPr u="heavy" spc="-22" dirty="0">
                <a:solidFill>
                  <a:prstClr val="white"/>
                </a:solidFill>
                <a:uFill>
                  <a:solidFill>
                    <a:srgbClr val="FFFFFF"/>
                  </a:solidFill>
                </a:uFill>
              </a:rPr>
              <a:t>   </a:t>
            </a:r>
            <a:r>
              <a:rPr u="heavy" spc="-13" dirty="0">
                <a:solidFill>
                  <a:prstClr val="white"/>
                </a:solidFill>
                <a:uFill>
                  <a:solidFill>
                    <a:srgbClr val="FFFFFF"/>
                  </a:solidFill>
                </a:uFill>
              </a:rPr>
              <a:t> </a:t>
            </a:r>
            <a:r>
              <a:rPr spc="36" dirty="0">
                <a:solidFill>
                  <a:prstClr val="white"/>
                </a:solidFill>
              </a:rPr>
              <a:t> </a:t>
            </a:r>
            <a:r>
              <a:rPr spc="-4" dirty="0">
                <a:solidFill>
                  <a:prstClr val="white"/>
                </a:solidFill>
              </a:rPr>
              <a:t>RETOUR</a:t>
            </a:r>
            <a:r>
              <a:rPr spc="-62" dirty="0">
                <a:solidFill>
                  <a:prstClr val="white"/>
                </a:solidFill>
              </a:rPr>
              <a:t> </a:t>
            </a:r>
            <a:r>
              <a:rPr spc="-9" dirty="0">
                <a:solidFill>
                  <a:prstClr val="white"/>
                </a:solidFill>
              </a:rPr>
              <a:t>SOMMAIRE</a:t>
            </a:r>
          </a:p>
        </p:txBody>
      </p:sp>
    </p:spTree>
    <p:extLst>
      <p:ext uri="{BB962C8B-B14F-4D97-AF65-F5344CB8AC3E}">
        <p14:creationId xmlns:p14="http://schemas.microsoft.com/office/powerpoint/2010/main" val="762200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537106714"/>
              </p:ext>
            </p:extLst>
          </p:nvPr>
        </p:nvGraphicFramePr>
        <p:xfrm>
          <a:off x="3173828" y="1192361"/>
          <a:ext cx="5781453" cy="3393027"/>
        </p:xfrm>
        <a:graphic>
          <a:graphicData uri="http://schemas.openxmlformats.org/drawingml/2006/table">
            <a:tbl>
              <a:tblPr firstRow="1" bandRow="1">
                <a:tableStyleId>{5C22544A-7EE6-4342-B048-85BDC9FD1C3A}</a:tableStyleId>
              </a:tblPr>
              <a:tblGrid>
                <a:gridCol w="5781453">
                  <a:extLst>
                    <a:ext uri="{9D8B030D-6E8A-4147-A177-3AD203B41FA5}">
                      <a16:colId xmlns:a16="http://schemas.microsoft.com/office/drawing/2014/main" val="20000"/>
                    </a:ext>
                  </a:extLst>
                </a:gridCol>
              </a:tblGrid>
              <a:tr h="268935">
                <a:tc>
                  <a:txBody>
                    <a:bodyPr/>
                    <a:lstStyle/>
                    <a:p>
                      <a:r>
                        <a:rPr lang="fr-FR" sz="1400" b="1" dirty="0">
                          <a:solidFill>
                            <a:srgbClr val="C00000"/>
                          </a:solidFill>
                        </a:rPr>
                        <a:t>Mathématiques</a:t>
                      </a:r>
                    </a:p>
                  </a:txBody>
                  <a:tcPr marL="68591" marR="68591" marT="25782" marB="25782">
                    <a:solidFill>
                      <a:schemeClr val="bg2"/>
                    </a:solidFill>
                  </a:tcPr>
                </a:tc>
                <a:extLst>
                  <a:ext uri="{0D108BD9-81ED-4DB2-BD59-A6C34878D82A}">
                    <a16:rowId xmlns:a16="http://schemas.microsoft.com/office/drawing/2014/main" val="10001"/>
                  </a:ext>
                </a:extLst>
              </a:tr>
              <a:tr h="268935">
                <a:tc>
                  <a:txBody>
                    <a:bodyPr/>
                    <a:lstStyle/>
                    <a:p>
                      <a:r>
                        <a:rPr lang="fr-FR" sz="1400" b="1" dirty="0">
                          <a:solidFill>
                            <a:srgbClr val="C00000"/>
                          </a:solidFill>
                        </a:rPr>
                        <a:t>Physique chimie </a:t>
                      </a:r>
                      <a:endParaRPr lang="fr-FR" sz="1400" b="1" dirty="0">
                        <a:solidFill>
                          <a:schemeClr val="accent6">
                            <a:lumMod val="50000"/>
                          </a:schemeClr>
                        </a:solidFill>
                      </a:endParaRPr>
                    </a:p>
                  </a:txBody>
                  <a:tcPr marL="68591" marR="68591" marT="25782" marB="25782"/>
                </a:tc>
                <a:extLst>
                  <a:ext uri="{0D108BD9-81ED-4DB2-BD59-A6C34878D82A}">
                    <a16:rowId xmlns:a16="http://schemas.microsoft.com/office/drawing/2014/main" val="10002"/>
                  </a:ext>
                </a:extLst>
              </a:tr>
              <a:tr h="2689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a:solidFill>
                            <a:srgbClr val="C00000"/>
                          </a:solidFill>
                        </a:rPr>
                        <a:t>Sciences</a:t>
                      </a:r>
                      <a:r>
                        <a:rPr lang="fr-FR" sz="1400" b="1" baseline="0" dirty="0">
                          <a:solidFill>
                            <a:srgbClr val="C00000"/>
                          </a:solidFill>
                        </a:rPr>
                        <a:t> de la vie et de la terre</a:t>
                      </a:r>
                      <a:endParaRPr lang="fr-FR" sz="1400" b="1" dirty="0">
                        <a:solidFill>
                          <a:schemeClr val="accent6">
                            <a:lumMod val="50000"/>
                          </a:schemeClr>
                        </a:solidFill>
                      </a:endParaRPr>
                    </a:p>
                  </a:txBody>
                  <a:tcPr marL="68591" marR="68591" marT="25782" marB="25782"/>
                </a:tc>
                <a:extLst>
                  <a:ext uri="{0D108BD9-81ED-4DB2-BD59-A6C34878D82A}">
                    <a16:rowId xmlns:a16="http://schemas.microsoft.com/office/drawing/2014/main" val="10003"/>
                  </a:ext>
                </a:extLst>
              </a:tr>
              <a:tr h="268935">
                <a:tc>
                  <a:txBody>
                    <a:bodyPr/>
                    <a:lstStyle/>
                    <a:p>
                      <a:r>
                        <a:rPr lang="fr-FR" sz="1400" b="1" dirty="0">
                          <a:solidFill>
                            <a:srgbClr val="C00000"/>
                          </a:solidFill>
                        </a:rPr>
                        <a:t>Langues,</a:t>
                      </a:r>
                      <a:r>
                        <a:rPr lang="fr-FR" sz="1400" b="1" baseline="0" dirty="0">
                          <a:solidFill>
                            <a:srgbClr val="C00000"/>
                          </a:solidFill>
                        </a:rPr>
                        <a:t> littératures et cultures étrangères</a:t>
                      </a:r>
                      <a:endParaRPr lang="fr-FR" sz="1400" b="1" dirty="0">
                        <a:solidFill>
                          <a:srgbClr val="C00000"/>
                        </a:solidFill>
                      </a:endParaRPr>
                    </a:p>
                  </a:txBody>
                  <a:tcPr marL="68591" marR="68591" marT="25782" marB="25782"/>
                </a:tc>
                <a:extLst>
                  <a:ext uri="{0D108BD9-81ED-4DB2-BD59-A6C34878D82A}">
                    <a16:rowId xmlns:a16="http://schemas.microsoft.com/office/drawing/2014/main" val="10004"/>
                  </a:ext>
                </a:extLst>
              </a:tr>
              <a:tr h="2689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dirty="0">
                          <a:solidFill>
                            <a:srgbClr val="C00000"/>
                          </a:solidFill>
                        </a:rPr>
                        <a:t>Histoire,</a:t>
                      </a:r>
                      <a:r>
                        <a:rPr lang="fr-FR" sz="1400" b="1" baseline="0" dirty="0">
                          <a:solidFill>
                            <a:srgbClr val="C00000"/>
                          </a:solidFill>
                        </a:rPr>
                        <a:t> géographie, géopolitique et sciences politiques</a:t>
                      </a:r>
                    </a:p>
                  </a:txBody>
                  <a:tcPr marL="68591" marR="68591" marT="25782" marB="25782"/>
                </a:tc>
                <a:extLst>
                  <a:ext uri="{0D108BD9-81ED-4DB2-BD59-A6C34878D82A}">
                    <a16:rowId xmlns:a16="http://schemas.microsoft.com/office/drawing/2014/main" val="10005"/>
                  </a:ext>
                </a:extLst>
              </a:tr>
              <a:tr h="268935">
                <a:tc>
                  <a:txBody>
                    <a:bodyPr/>
                    <a:lstStyle/>
                    <a:p>
                      <a:r>
                        <a:rPr lang="fr-FR" sz="1400" b="1" dirty="0">
                          <a:solidFill>
                            <a:srgbClr val="C00000"/>
                          </a:solidFill>
                        </a:rPr>
                        <a:t>Sciences économiques et sociales</a:t>
                      </a:r>
                    </a:p>
                  </a:txBody>
                  <a:tcPr marL="68591" marR="68591" marT="25782" marB="25782"/>
                </a:tc>
                <a:extLst>
                  <a:ext uri="{0D108BD9-81ED-4DB2-BD59-A6C34878D82A}">
                    <a16:rowId xmlns:a16="http://schemas.microsoft.com/office/drawing/2014/main" val="10006"/>
                  </a:ext>
                </a:extLst>
              </a:tr>
              <a:tr h="2689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a:solidFill>
                            <a:srgbClr val="C00000"/>
                          </a:solidFill>
                        </a:rPr>
                        <a:t>Humanités,</a:t>
                      </a:r>
                      <a:r>
                        <a:rPr lang="fr-FR" sz="1400" b="1" baseline="0" dirty="0">
                          <a:solidFill>
                            <a:srgbClr val="C00000"/>
                          </a:solidFill>
                        </a:rPr>
                        <a:t> littérature et philosophie</a:t>
                      </a:r>
                      <a:endParaRPr lang="fr-FR" sz="1400" b="1" dirty="0">
                        <a:solidFill>
                          <a:srgbClr val="C00000"/>
                        </a:solidFill>
                      </a:endParaRPr>
                    </a:p>
                  </a:txBody>
                  <a:tcPr marL="68591" marR="68591" marT="25782" marB="25782"/>
                </a:tc>
                <a:extLst>
                  <a:ext uri="{0D108BD9-81ED-4DB2-BD59-A6C34878D82A}">
                    <a16:rowId xmlns:a16="http://schemas.microsoft.com/office/drawing/2014/main" val="10007"/>
                  </a:ext>
                </a:extLst>
              </a:tr>
              <a:tr h="2689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dirty="0">
                          <a:solidFill>
                            <a:srgbClr val="0000FF"/>
                          </a:solidFill>
                        </a:rPr>
                        <a:t>Littérature,</a:t>
                      </a:r>
                      <a:r>
                        <a:rPr lang="fr-FR" sz="1400" b="1" baseline="0" dirty="0">
                          <a:solidFill>
                            <a:srgbClr val="0000FF"/>
                          </a:solidFill>
                        </a:rPr>
                        <a:t> langues et cultures de l’Antiquité </a:t>
                      </a:r>
                      <a:endParaRPr lang="fr-FR" sz="1400" b="1" dirty="0">
                        <a:solidFill>
                          <a:srgbClr val="0000FF"/>
                        </a:solidFill>
                      </a:endParaRPr>
                    </a:p>
                  </a:txBody>
                  <a:tcPr marL="68591" marR="68591" marT="25782" marB="25782"/>
                </a:tc>
                <a:extLst>
                  <a:ext uri="{0D108BD9-81ED-4DB2-BD59-A6C34878D82A}">
                    <a16:rowId xmlns:a16="http://schemas.microsoft.com/office/drawing/2014/main" val="10008"/>
                  </a:ext>
                </a:extLst>
              </a:tr>
              <a:tr h="2689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a:solidFill>
                            <a:srgbClr val="0000CC"/>
                          </a:solidFill>
                        </a:rPr>
                        <a:t>Numérique et sciences informatiques</a:t>
                      </a:r>
                    </a:p>
                  </a:txBody>
                  <a:tcPr marL="68591" marR="68591" marT="25782" marB="25782"/>
                </a:tc>
                <a:extLst>
                  <a:ext uri="{0D108BD9-81ED-4DB2-BD59-A6C34878D82A}">
                    <a16:rowId xmlns:a16="http://schemas.microsoft.com/office/drawing/2014/main" val="10009"/>
                  </a:ext>
                </a:extLst>
              </a:tr>
              <a:tr h="268935">
                <a:tc>
                  <a:txBody>
                    <a:bodyPr/>
                    <a:lstStyle/>
                    <a:p>
                      <a:r>
                        <a:rPr lang="fr-FR" sz="1400" b="1" dirty="0">
                          <a:solidFill>
                            <a:srgbClr val="0000CC"/>
                          </a:solidFill>
                        </a:rPr>
                        <a:t>Sciences de l’ingénieur</a:t>
                      </a:r>
                    </a:p>
                  </a:txBody>
                  <a:tcPr marL="68591" marR="68591" marT="25782" marB="25782"/>
                </a:tc>
                <a:extLst>
                  <a:ext uri="{0D108BD9-81ED-4DB2-BD59-A6C34878D82A}">
                    <a16:rowId xmlns:a16="http://schemas.microsoft.com/office/drawing/2014/main" val="10010"/>
                  </a:ext>
                </a:extLst>
              </a:tr>
              <a:tr h="703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a:solidFill>
                            <a:srgbClr val="0000FF"/>
                          </a:solidFill>
                        </a:rPr>
                        <a:t>Arts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dirty="0">
                          <a:solidFill>
                            <a:srgbClr val="3333FF"/>
                          </a:solidFill>
                        </a:rPr>
                        <a:t>Education</a:t>
                      </a:r>
                      <a:r>
                        <a:rPr lang="fr-FR" sz="1400" b="1" baseline="0" dirty="0">
                          <a:solidFill>
                            <a:srgbClr val="3333FF"/>
                          </a:solidFill>
                        </a:rPr>
                        <a:t> physique pratique et culture sportive</a:t>
                      </a:r>
                      <a:endParaRPr lang="fr-FR" sz="1400" b="1" dirty="0">
                        <a:solidFill>
                          <a:srgbClr val="3333FF"/>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a:solidFill>
                            <a:srgbClr val="003300"/>
                          </a:solidFill>
                        </a:rPr>
                        <a:t>Biologie</a:t>
                      </a:r>
                      <a:r>
                        <a:rPr lang="fr-FR" sz="1400" b="1" baseline="0" dirty="0">
                          <a:solidFill>
                            <a:srgbClr val="003300"/>
                          </a:solidFill>
                        </a:rPr>
                        <a:t>-écologie</a:t>
                      </a:r>
                    </a:p>
                  </a:txBody>
                  <a:tcPr marL="68591" marR="68591" marT="25782" marB="25782"/>
                </a:tc>
                <a:extLst>
                  <a:ext uri="{0D108BD9-81ED-4DB2-BD59-A6C34878D82A}">
                    <a16:rowId xmlns:a16="http://schemas.microsoft.com/office/drawing/2014/main" val="10011"/>
                  </a:ext>
                </a:extLst>
              </a:tr>
            </a:tbl>
          </a:graphicData>
        </a:graphic>
      </p:graphicFrame>
      <p:sp>
        <p:nvSpPr>
          <p:cNvPr id="4" name="ZoneTexte 3"/>
          <p:cNvSpPr txBox="1"/>
          <p:nvPr/>
        </p:nvSpPr>
        <p:spPr>
          <a:xfrm>
            <a:off x="188736" y="1581456"/>
            <a:ext cx="2733377" cy="882576"/>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wrap="square" lIns="81558" tIns="40780" rIns="81558" bIns="40780">
            <a:spAutoFit/>
          </a:bodyPr>
          <a:lstStyle/>
          <a:p>
            <a:pPr algn="ctr" defTabSz="815580">
              <a:defRPr/>
            </a:pPr>
            <a:r>
              <a:rPr lang="fr-FR" sz="1300" dirty="0">
                <a:solidFill>
                  <a:prstClr val="black"/>
                </a:solidFill>
              </a:rPr>
              <a:t>L’élève choisit </a:t>
            </a:r>
            <a:r>
              <a:rPr lang="fr-FR" sz="1300" b="1" dirty="0">
                <a:solidFill>
                  <a:prstClr val="black"/>
                </a:solidFill>
              </a:rPr>
              <a:t>3</a:t>
            </a:r>
            <a:r>
              <a:rPr lang="fr-FR" sz="1300" dirty="0">
                <a:solidFill>
                  <a:prstClr val="black"/>
                </a:solidFill>
              </a:rPr>
              <a:t> enseignements de spécialité en première</a:t>
            </a:r>
          </a:p>
          <a:p>
            <a:pPr algn="ctr" defTabSz="815580">
              <a:defRPr/>
            </a:pPr>
            <a:endParaRPr lang="fr-FR" sz="1300" dirty="0">
              <a:solidFill>
                <a:prstClr val="black"/>
              </a:solidFill>
            </a:endParaRPr>
          </a:p>
          <a:p>
            <a:pPr algn="ctr" defTabSz="815580">
              <a:defRPr/>
            </a:pPr>
            <a:r>
              <a:rPr lang="fr-FR" sz="1300" dirty="0">
                <a:solidFill>
                  <a:prstClr val="black"/>
                </a:solidFill>
              </a:rPr>
              <a:t>4 h pour chacun, soit un total de 12 h</a:t>
            </a:r>
          </a:p>
        </p:txBody>
      </p:sp>
      <p:sp>
        <p:nvSpPr>
          <p:cNvPr id="11" name="ZoneTexte 10"/>
          <p:cNvSpPr txBox="1"/>
          <p:nvPr/>
        </p:nvSpPr>
        <p:spPr>
          <a:xfrm>
            <a:off x="268366" y="3020390"/>
            <a:ext cx="2653747" cy="1110466"/>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wrap="square" lIns="81558" tIns="40780" rIns="81558" bIns="40780">
            <a:spAutoFit/>
          </a:bodyPr>
          <a:lstStyle/>
          <a:p>
            <a:pPr algn="ctr" defTabSz="815580">
              <a:defRPr/>
            </a:pPr>
            <a:r>
              <a:rPr lang="fr-FR" sz="1300" dirty="0">
                <a:solidFill>
                  <a:prstClr val="black"/>
                </a:solidFill>
              </a:rPr>
              <a:t>L’élève conserve </a:t>
            </a:r>
            <a:r>
              <a:rPr lang="fr-FR" sz="1300" b="1" dirty="0">
                <a:solidFill>
                  <a:prstClr val="black"/>
                </a:solidFill>
              </a:rPr>
              <a:t>2 </a:t>
            </a:r>
            <a:r>
              <a:rPr lang="fr-FR" sz="1300" dirty="0">
                <a:solidFill>
                  <a:prstClr val="black"/>
                </a:solidFill>
              </a:rPr>
              <a:t>enseignements de spécialité en terminale</a:t>
            </a:r>
          </a:p>
          <a:p>
            <a:pPr algn="ctr" defTabSz="815580">
              <a:defRPr/>
            </a:pPr>
            <a:endParaRPr lang="fr-FR" sz="1300" dirty="0">
              <a:solidFill>
                <a:prstClr val="black"/>
              </a:solidFill>
            </a:endParaRPr>
          </a:p>
          <a:p>
            <a:pPr algn="ctr" defTabSz="815580">
              <a:defRPr/>
            </a:pPr>
            <a:r>
              <a:rPr lang="fr-FR" sz="1300" dirty="0">
                <a:solidFill>
                  <a:prstClr val="black"/>
                </a:solidFill>
              </a:rPr>
              <a:t>6 h pour chacun, soit un total de 12 h</a:t>
            </a:r>
          </a:p>
        </p:txBody>
      </p:sp>
      <p:sp>
        <p:nvSpPr>
          <p:cNvPr id="9" name="Rectangle 2"/>
          <p:cNvSpPr txBox="1">
            <a:spLocks noChangeArrowheads="1"/>
          </p:cNvSpPr>
          <p:nvPr/>
        </p:nvSpPr>
        <p:spPr>
          <a:xfrm>
            <a:off x="590116" y="706190"/>
            <a:ext cx="8181753" cy="428108"/>
          </a:xfrm>
          <a:prstGeom prst="rect">
            <a:avLst/>
          </a:prstGeom>
          <a:noFill/>
          <a:ln>
            <a:solidFill>
              <a:schemeClr val="bg2"/>
            </a:solidFill>
          </a:ln>
        </p:spPr>
        <p:txBody>
          <a:bodyPr lIns="61679" tIns="30840" rIns="61679" bIns="30840"/>
          <a:lst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9pPr>
          </a:lstStyle>
          <a:p>
            <a:pPr defTabSz="815580">
              <a:defRPr/>
            </a:pPr>
            <a:r>
              <a:rPr lang="fr-FR" altLang="fr-FR" sz="2100" u="sng" dirty="0">
                <a:solidFill>
                  <a:srgbClr val="006699"/>
                </a:solidFill>
              </a:rPr>
              <a:t>La voie générale </a:t>
            </a:r>
            <a:r>
              <a:rPr lang="fr-FR" altLang="fr-FR" sz="2100" dirty="0">
                <a:solidFill>
                  <a:srgbClr val="006699"/>
                </a:solidFill>
              </a:rPr>
              <a:t>: les enseignements de spécialité à choisir</a:t>
            </a:r>
            <a:endParaRPr lang="fr-FR" altLang="fr-FR" sz="2100" baseline="30000" dirty="0">
              <a:solidFill>
                <a:srgbClr val="006699"/>
              </a:solidFill>
            </a:endParaRPr>
          </a:p>
        </p:txBody>
      </p:sp>
    </p:spTree>
    <p:extLst>
      <p:ext uri="{BB962C8B-B14F-4D97-AF65-F5344CB8AC3E}">
        <p14:creationId xmlns:p14="http://schemas.microsoft.com/office/powerpoint/2010/main" val="46332178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69849" y="735751"/>
            <a:ext cx="5811022" cy="615878"/>
          </a:xfrm>
          <a:prstGeom prst="rect">
            <a:avLst/>
          </a:prstGeom>
          <a:noFill/>
        </p:spPr>
        <p:txBody>
          <a:bodyPr wrap="none" lIns="61282" tIns="30641" rIns="61282" bIns="30641">
            <a:spAutoFit/>
          </a:bodyPr>
          <a:lstStyle/>
          <a:p>
            <a:pPr algn="ctr" defTabSz="815957"/>
            <a:r>
              <a:rPr lang="fr-FR" sz="3600" b="1" dirty="0">
                <a:ln w="0"/>
                <a:gradFill>
                  <a:gsLst>
                    <a:gs pos="0">
                      <a:srgbClr val="4BACC6">
                        <a:lumMod val="50000"/>
                      </a:srgbClr>
                    </a:gs>
                    <a:gs pos="50000">
                      <a:srgbClr val="4BACC6"/>
                    </a:gs>
                    <a:gs pos="100000">
                      <a:srgbClr val="4BACC6">
                        <a:lumMod val="60000"/>
                        <a:lumOff val="40000"/>
                      </a:srgbClr>
                    </a:gs>
                  </a:gsLst>
                  <a:lin ang="5400000"/>
                </a:gradFill>
                <a:effectLst>
                  <a:reflection blurRad="6350" stA="53000" endA="300" endPos="35500" dir="5400000" sy="-90000" algn="bl" rotWithShape="0"/>
                </a:effectLst>
              </a:rPr>
              <a:t>Baccalauréats technologiques</a:t>
            </a:r>
          </a:p>
        </p:txBody>
      </p:sp>
      <p:grpSp>
        <p:nvGrpSpPr>
          <p:cNvPr id="2" name="Groupe 1"/>
          <p:cNvGrpSpPr/>
          <p:nvPr/>
        </p:nvGrpSpPr>
        <p:grpSpPr>
          <a:xfrm>
            <a:off x="1213771" y="1372870"/>
            <a:ext cx="6627252" cy="3247911"/>
            <a:chOff x="1225327" y="1536104"/>
            <a:chExt cx="6636457" cy="4326542"/>
          </a:xfrm>
        </p:grpSpPr>
        <p:sp>
          <p:nvSpPr>
            <p:cNvPr id="337" name="CustomShape 1"/>
            <p:cNvSpPr/>
            <p:nvPr/>
          </p:nvSpPr>
          <p:spPr>
            <a:xfrm>
              <a:off x="3344358" y="2946110"/>
              <a:ext cx="2467713" cy="1555738"/>
            </a:xfrm>
            <a:prstGeom prst="ellipse">
              <a:avLst/>
            </a:prstGeom>
            <a:solidFill>
              <a:schemeClr val="bg2">
                <a:lumMod val="50000"/>
              </a:schemeClr>
            </a:solidFill>
            <a:ln>
              <a:round/>
            </a:ln>
          </p:spPr>
          <p:style>
            <a:lnRef idx="2">
              <a:schemeClr val="accent1">
                <a:shade val="50000"/>
              </a:schemeClr>
            </a:lnRef>
            <a:fillRef idx="1">
              <a:schemeClr val="accent1"/>
            </a:fillRef>
            <a:effectRef idx="0">
              <a:schemeClr val="accent1"/>
            </a:effectRef>
            <a:fontRef idx="minor"/>
          </p:style>
          <p:txBody>
            <a:bodyPr lIns="67594" tIns="33797" rIns="67594" bIns="33797" anchor="ctr"/>
            <a:lstStyle/>
            <a:p>
              <a:pPr algn="ctr" defTabSz="815957"/>
              <a:r>
                <a:rPr lang="fr-FR" sz="1200" b="1" spc="-1" dirty="0">
                  <a:solidFill>
                    <a:srgbClr val="FFFFFF"/>
                  </a:solidFill>
                </a:rPr>
                <a:t>Matières générales</a:t>
              </a:r>
              <a:endParaRPr lang="fr-FR" sz="1200" spc="-1" dirty="0">
                <a:solidFill>
                  <a:prstClr val="black"/>
                </a:solidFill>
                <a:latin typeface="Arial"/>
              </a:endParaRPr>
            </a:p>
            <a:p>
              <a:pPr algn="ctr" defTabSz="815957"/>
              <a:r>
                <a:rPr lang="fr-FR" sz="1200" b="1" spc="-1" dirty="0">
                  <a:solidFill>
                    <a:srgbClr val="FFFFFF"/>
                  </a:solidFill>
                </a:rPr>
                <a:t>Un grand domaine </a:t>
              </a:r>
              <a:endParaRPr lang="fr-FR" sz="1200" spc="-1" dirty="0">
                <a:solidFill>
                  <a:prstClr val="black"/>
                </a:solidFill>
                <a:latin typeface="Arial"/>
              </a:endParaRPr>
            </a:p>
            <a:p>
              <a:pPr algn="ctr" defTabSz="815957"/>
              <a:r>
                <a:rPr lang="fr-FR" sz="1200" b="1" spc="-1" dirty="0">
                  <a:solidFill>
                    <a:srgbClr val="FFFFFF"/>
                  </a:solidFill>
                </a:rPr>
                <a:t>Cas concrets</a:t>
              </a:r>
              <a:endParaRPr lang="fr-FR" sz="1200" spc="-1" dirty="0">
                <a:solidFill>
                  <a:prstClr val="black"/>
                </a:solidFill>
                <a:latin typeface="Arial"/>
              </a:endParaRPr>
            </a:p>
            <a:p>
              <a:pPr algn="ctr" defTabSz="815957"/>
              <a:r>
                <a:rPr lang="fr-FR" sz="1200" b="1" spc="-1" dirty="0">
                  <a:solidFill>
                    <a:srgbClr val="FFFFFF"/>
                  </a:solidFill>
                </a:rPr>
                <a:t>Projet</a:t>
              </a:r>
              <a:endParaRPr lang="fr-FR" sz="1200" spc="-1" dirty="0">
                <a:solidFill>
                  <a:prstClr val="black"/>
                </a:solidFill>
                <a:latin typeface="Arial"/>
              </a:endParaRPr>
            </a:p>
          </p:txBody>
        </p:sp>
        <p:sp>
          <p:nvSpPr>
            <p:cNvPr id="339" name="CustomShape 3"/>
            <p:cNvSpPr/>
            <p:nvPr/>
          </p:nvSpPr>
          <p:spPr>
            <a:xfrm>
              <a:off x="5973215" y="1552868"/>
              <a:ext cx="1888569" cy="1201547"/>
            </a:xfrm>
            <a:prstGeom prst="roundRect">
              <a:avLst>
                <a:gd name="adj" fmla="val 12699"/>
              </a:avLst>
            </a:prstGeom>
            <a:solidFill>
              <a:schemeClr val="accent4">
                <a:lumMod val="75000"/>
              </a:schemeClr>
            </a:solidFill>
            <a:ln w="9360">
              <a:solidFill>
                <a:schemeClr val="accent4">
                  <a:lumMod val="75000"/>
                </a:schemeClr>
              </a:solidFill>
              <a:round/>
            </a:ln>
          </p:spPr>
          <p:style>
            <a:lnRef idx="0">
              <a:scrgbClr r="0" g="0" b="0"/>
            </a:lnRef>
            <a:fillRef idx="0">
              <a:scrgbClr r="0" g="0" b="0"/>
            </a:fillRef>
            <a:effectRef idx="0">
              <a:scrgbClr r="0" g="0" b="0"/>
            </a:effectRef>
            <a:fontRef idx="minor"/>
          </p:style>
          <p:txBody>
            <a:bodyPr/>
            <a:lstStyle/>
            <a:p>
              <a:endParaRPr lang="fr-FR"/>
            </a:p>
          </p:txBody>
        </p:sp>
        <p:sp>
          <p:nvSpPr>
            <p:cNvPr id="340" name="CustomShape 4"/>
            <p:cNvSpPr/>
            <p:nvPr/>
          </p:nvSpPr>
          <p:spPr>
            <a:xfrm>
              <a:off x="5973215" y="3213241"/>
              <a:ext cx="1888569" cy="1201547"/>
            </a:xfrm>
            <a:prstGeom prst="roundRect">
              <a:avLst>
                <a:gd name="adj" fmla="val 12699"/>
              </a:avLst>
            </a:prstGeom>
            <a:solidFill>
              <a:schemeClr val="accent2">
                <a:lumMod val="50000"/>
              </a:schemeClr>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41" name="CustomShape 5"/>
            <p:cNvSpPr/>
            <p:nvPr/>
          </p:nvSpPr>
          <p:spPr>
            <a:xfrm>
              <a:off x="1289779" y="4661099"/>
              <a:ext cx="1719855" cy="1201547"/>
            </a:xfrm>
            <a:prstGeom prst="roundRect">
              <a:avLst>
                <a:gd name="adj" fmla="val 12699"/>
              </a:avLst>
            </a:prstGeom>
            <a:solidFill>
              <a:schemeClr val="accent1">
                <a:lumMod val="75000"/>
              </a:schemeClr>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42" name="CustomShape 6"/>
            <p:cNvSpPr/>
            <p:nvPr/>
          </p:nvSpPr>
          <p:spPr>
            <a:xfrm>
              <a:off x="6030767" y="1873532"/>
              <a:ext cx="1720834" cy="836811"/>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43" name="CustomShape 7"/>
            <p:cNvSpPr/>
            <p:nvPr/>
          </p:nvSpPr>
          <p:spPr>
            <a:xfrm>
              <a:off x="3582261" y="4661100"/>
              <a:ext cx="1819624" cy="1180368"/>
            </a:xfrm>
            <a:prstGeom prst="roundRect">
              <a:avLst>
                <a:gd name="adj" fmla="val 12699"/>
              </a:avLst>
            </a:prstGeom>
            <a:gradFill>
              <a:gsLst>
                <a:gs pos="0">
                  <a:schemeClr val="hlink">
                    <a:gamma/>
                    <a:shade val="79216"/>
                    <a:invGamma/>
                  </a:schemeClr>
                </a:gs>
                <a:gs pos="100000">
                  <a:schemeClr val="hlink"/>
                </a:gs>
              </a:gsLst>
              <a:lin ang="5400000"/>
            </a:gradFill>
            <a:ln w="9360">
              <a:noFill/>
            </a:ln>
          </p:spPr>
          <p:style>
            <a:lnRef idx="0">
              <a:scrgbClr r="0" g="0" b="0"/>
            </a:lnRef>
            <a:fillRef idx="0">
              <a:scrgbClr r="0" g="0" b="0"/>
            </a:fillRef>
            <a:effectRef idx="0">
              <a:scrgbClr r="0" g="0" b="0"/>
            </a:effectRef>
            <a:fontRef idx="minor"/>
          </p:style>
          <p:txBody>
            <a:bodyPr/>
            <a:lstStyle/>
            <a:p>
              <a:endParaRPr lang="fr-FR"/>
            </a:p>
          </p:txBody>
        </p:sp>
        <p:sp>
          <p:nvSpPr>
            <p:cNvPr id="344" name="CustomShape 8"/>
            <p:cNvSpPr/>
            <p:nvPr/>
          </p:nvSpPr>
          <p:spPr>
            <a:xfrm>
              <a:off x="6013219" y="3536339"/>
              <a:ext cx="1768534" cy="836811"/>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45" name="CustomShape 9"/>
            <p:cNvSpPr/>
            <p:nvPr/>
          </p:nvSpPr>
          <p:spPr>
            <a:xfrm>
              <a:off x="6322653" y="3214322"/>
              <a:ext cx="1212248" cy="296872"/>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spcBef>
                  <a:spcPts val="671"/>
                </a:spcBef>
              </a:pPr>
              <a:r>
                <a:rPr lang="fr-FR" sz="1300" spc="-1" dirty="0">
                  <a:solidFill>
                    <a:srgbClr val="FFFFFF"/>
                  </a:solidFill>
                </a:rPr>
                <a:t>Bac STL</a:t>
              </a:r>
              <a:endParaRPr lang="fr-FR" sz="1300" spc="-1" dirty="0">
                <a:solidFill>
                  <a:prstClr val="black"/>
                </a:solidFill>
                <a:latin typeface="Arial"/>
              </a:endParaRPr>
            </a:p>
          </p:txBody>
        </p:sp>
        <p:sp>
          <p:nvSpPr>
            <p:cNvPr id="346" name="CustomShape 10"/>
            <p:cNvSpPr/>
            <p:nvPr/>
          </p:nvSpPr>
          <p:spPr>
            <a:xfrm>
              <a:off x="6065492" y="3643678"/>
              <a:ext cx="1700850" cy="685941"/>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r>
                <a:rPr lang="fr-FR" sz="1200" spc="-1" dirty="0">
                  <a:solidFill>
                    <a:srgbClr val="000000"/>
                  </a:solidFill>
                </a:rPr>
                <a:t>Sciences et Technologies de Laboratoire</a:t>
              </a:r>
              <a:endParaRPr lang="fr-FR" sz="1200" spc="-1" dirty="0">
                <a:solidFill>
                  <a:prstClr val="black"/>
                </a:solidFill>
                <a:latin typeface="Arial"/>
              </a:endParaRPr>
            </a:p>
          </p:txBody>
        </p:sp>
        <p:sp>
          <p:nvSpPr>
            <p:cNvPr id="348" name="CustomShape 12"/>
            <p:cNvSpPr/>
            <p:nvPr/>
          </p:nvSpPr>
          <p:spPr>
            <a:xfrm>
              <a:off x="6278844" y="1613702"/>
              <a:ext cx="1179552" cy="296872"/>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spcBef>
                  <a:spcPts val="671"/>
                </a:spcBef>
              </a:pPr>
              <a:r>
                <a:rPr lang="fr-FR" sz="1300" spc="-1" dirty="0">
                  <a:solidFill>
                    <a:srgbClr val="FFFFFF"/>
                  </a:solidFill>
                </a:rPr>
                <a:t>Bac STI2D</a:t>
              </a:r>
              <a:endParaRPr lang="fr-FR" sz="1300" spc="-1" dirty="0">
                <a:solidFill>
                  <a:prstClr val="black"/>
                </a:solidFill>
                <a:latin typeface="Arial"/>
              </a:endParaRPr>
            </a:p>
          </p:txBody>
        </p:sp>
        <p:sp>
          <p:nvSpPr>
            <p:cNvPr id="349" name="CustomShape 13"/>
            <p:cNvSpPr/>
            <p:nvPr/>
          </p:nvSpPr>
          <p:spPr>
            <a:xfrm>
              <a:off x="6084663" y="1910574"/>
              <a:ext cx="1654974" cy="616185"/>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r>
                <a:rPr lang="fr-FR" sz="1100" spc="-1" dirty="0">
                  <a:solidFill>
                    <a:srgbClr val="000000"/>
                  </a:solidFill>
                </a:rPr>
                <a:t>Sciences et Technologies de l’Industrie et du Développement Durable</a:t>
              </a:r>
              <a:endParaRPr lang="fr-FR" sz="1100" spc="-1" dirty="0">
                <a:solidFill>
                  <a:prstClr val="black"/>
                </a:solidFill>
                <a:latin typeface="Arial"/>
              </a:endParaRPr>
            </a:p>
          </p:txBody>
        </p:sp>
        <p:sp>
          <p:nvSpPr>
            <p:cNvPr id="350" name="CustomShape 14"/>
            <p:cNvSpPr/>
            <p:nvPr/>
          </p:nvSpPr>
          <p:spPr>
            <a:xfrm>
              <a:off x="3582261" y="1536104"/>
              <a:ext cx="1736646" cy="1201547"/>
            </a:xfrm>
            <a:prstGeom prst="roundRect">
              <a:avLst>
                <a:gd name="adj" fmla="val 12699"/>
              </a:avLst>
            </a:prstGeom>
            <a:solidFill>
              <a:srgbClr val="FF9933"/>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51" name="CustomShape 15"/>
            <p:cNvSpPr/>
            <p:nvPr/>
          </p:nvSpPr>
          <p:spPr>
            <a:xfrm>
              <a:off x="3656599" y="1860554"/>
              <a:ext cx="1540640" cy="836811"/>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52" name="CustomShape 16"/>
            <p:cNvSpPr/>
            <p:nvPr/>
          </p:nvSpPr>
          <p:spPr>
            <a:xfrm rot="10486200">
              <a:off x="3052353" y="2925291"/>
              <a:ext cx="2465009" cy="1664158"/>
            </a:xfrm>
            <a:custGeom>
              <a:avLst/>
              <a:gdLst/>
              <a:ahLst/>
              <a:cxnLst/>
              <a:rect l="l" t="t"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a:gsLst>
                <a:gs pos="0">
                  <a:schemeClr val="hlink">
                    <a:gamma/>
                    <a:shade val="0"/>
                    <a:invGamma/>
                  </a:schemeClr>
                </a:gs>
                <a:gs pos="100000">
                  <a:schemeClr val="hlink"/>
                </a:gs>
              </a:gsLst>
              <a:lin ang="17526000"/>
            </a:gradFill>
            <a:ln w="9360">
              <a:noFill/>
            </a:ln>
            <a:scene3d>
              <a:camera prst="legacyObliqueTopRight"/>
              <a:lightRig rig="legacyFlat3" dir="b"/>
            </a:scene3d>
            <a:sp3d extrusionH="176200" prstMaterial="legacyMatte">
              <a:bevelT w="13500" h="13500" prst="angle"/>
              <a:bevelB w="13500" h="13500" prst="angle"/>
              <a:extrusionClr>
                <a:schemeClr val="hlink"/>
              </a:extrusionClr>
            </a:sp3d>
          </p:spPr>
          <p:style>
            <a:lnRef idx="0">
              <a:scrgbClr r="0" g="0" b="0"/>
            </a:lnRef>
            <a:fillRef idx="0">
              <a:scrgbClr r="0" g="0" b="0"/>
            </a:fillRef>
            <a:effectRef idx="0">
              <a:scrgbClr r="0" g="0" b="0"/>
            </a:effectRef>
            <a:fontRef idx="minor"/>
          </p:style>
          <p:txBody>
            <a:bodyPr/>
            <a:lstStyle/>
            <a:p>
              <a:endParaRPr lang="fr-FR"/>
            </a:p>
          </p:txBody>
        </p:sp>
        <p:sp>
          <p:nvSpPr>
            <p:cNvPr id="353" name="CustomShape 17"/>
            <p:cNvSpPr/>
            <p:nvPr/>
          </p:nvSpPr>
          <p:spPr>
            <a:xfrm rot="17056200">
              <a:off x="3189342" y="2612738"/>
              <a:ext cx="1792046" cy="2289265"/>
            </a:xfrm>
            <a:custGeom>
              <a:avLst/>
              <a:gdLst/>
              <a:ahLst/>
              <a:cxnLst/>
              <a:rect l="l" t="t"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a:gsLst>
                <a:gs pos="0">
                  <a:schemeClr val="accent1">
                    <a:gamma/>
                    <a:shade val="0"/>
                    <a:invGamma/>
                  </a:schemeClr>
                </a:gs>
                <a:gs pos="100000">
                  <a:schemeClr val="accent1"/>
                </a:gs>
              </a:gsLst>
              <a:lin ang="12126000"/>
            </a:gradFill>
            <a:ln w="9360">
              <a:noFill/>
            </a:ln>
            <a:scene3d>
              <a:camera prst="legacyObliqueTopRight"/>
              <a:lightRig rig="legacyFlat3" dir="b"/>
            </a:scene3d>
            <a:sp3d extrusionH="176200" prstMaterial="legacyMatte">
              <a:bevelT w="13500" h="13500" prst="angle"/>
              <a:bevelB w="13500" h="13500" prst="angle"/>
              <a:extrusionClr>
                <a:schemeClr val="accent1"/>
              </a:extrusionClr>
            </a:sp3d>
          </p:spPr>
          <p:style>
            <a:lnRef idx="0">
              <a:scrgbClr r="0" g="0" b="0"/>
            </a:lnRef>
            <a:fillRef idx="0">
              <a:scrgbClr r="0" g="0" b="0"/>
            </a:fillRef>
            <a:effectRef idx="0">
              <a:scrgbClr r="0" g="0" b="0"/>
            </a:effectRef>
            <a:fontRef idx="minor"/>
          </p:style>
          <p:txBody>
            <a:bodyPr/>
            <a:lstStyle/>
            <a:p>
              <a:endParaRPr lang="fr-FR"/>
            </a:p>
          </p:txBody>
        </p:sp>
        <p:sp>
          <p:nvSpPr>
            <p:cNvPr id="354" name="CustomShape 18"/>
            <p:cNvSpPr/>
            <p:nvPr/>
          </p:nvSpPr>
          <p:spPr>
            <a:xfrm rot="21286200">
              <a:off x="3753165" y="2844449"/>
              <a:ext cx="2465009" cy="1664158"/>
            </a:xfrm>
            <a:custGeom>
              <a:avLst/>
              <a:gdLst/>
              <a:ahLst/>
              <a:cxnLst/>
              <a:rect l="l" t="t"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a:gsLst>
                <a:gs pos="0">
                  <a:schemeClr val="folHlink">
                    <a:gamma/>
                    <a:shade val="6275"/>
                    <a:invGamma/>
                  </a:schemeClr>
                </a:gs>
                <a:gs pos="100000">
                  <a:schemeClr val="folHlink"/>
                </a:gs>
              </a:gsLst>
              <a:lin ang="6726000"/>
            </a:gradFill>
            <a:ln w="9360">
              <a:noFill/>
            </a:ln>
            <a:scene3d>
              <a:camera prst="legacyObliqueTopRight"/>
              <a:lightRig rig="legacyFlat3" dir="b"/>
            </a:scene3d>
            <a:sp3d extrusionH="176200" prstMaterial="legacyMatte">
              <a:bevelT w="13500" h="13500" prst="angle"/>
              <a:bevelB w="13500" h="13500" prst="angle"/>
              <a:extrusionClr>
                <a:schemeClr val="folHlink"/>
              </a:extrusionClr>
            </a:sp3d>
          </p:spPr>
          <p:style>
            <a:lnRef idx="0">
              <a:scrgbClr r="0" g="0" b="0"/>
            </a:lnRef>
            <a:fillRef idx="0">
              <a:scrgbClr r="0" g="0" b="0"/>
            </a:fillRef>
            <a:effectRef idx="0">
              <a:scrgbClr r="0" g="0" b="0"/>
            </a:effectRef>
            <a:fontRef idx="minor"/>
          </p:style>
          <p:txBody>
            <a:bodyPr/>
            <a:lstStyle/>
            <a:p>
              <a:endParaRPr lang="fr-FR"/>
            </a:p>
          </p:txBody>
        </p:sp>
        <p:sp>
          <p:nvSpPr>
            <p:cNvPr id="355" name="CustomShape 19"/>
            <p:cNvSpPr/>
            <p:nvPr/>
          </p:nvSpPr>
          <p:spPr>
            <a:xfrm rot="6255600">
              <a:off x="3995361" y="2499045"/>
              <a:ext cx="1792046" cy="2289265"/>
            </a:xfrm>
            <a:custGeom>
              <a:avLst/>
              <a:gdLst/>
              <a:ahLst/>
              <a:cxnLst/>
              <a:rect l="l" t="t"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a:gsLst>
                <a:gs pos="0">
                  <a:schemeClr val="accent2">
                    <a:gamma/>
                    <a:shade val="0"/>
                    <a:invGamma/>
                  </a:schemeClr>
                </a:gs>
                <a:gs pos="100000">
                  <a:schemeClr val="accent2"/>
                </a:gs>
              </a:gsLst>
              <a:lin ang="1326000"/>
            </a:gradFill>
            <a:ln w="9360">
              <a:noFill/>
            </a:ln>
            <a:scene3d>
              <a:camera prst="legacyObliqueTopRight"/>
              <a:lightRig rig="legacyFlat3" dir="b"/>
            </a:scene3d>
            <a:sp3d extrusionH="176200" prstMaterial="legacyMatte">
              <a:bevelT w="13500" h="13500" prst="angle"/>
              <a:bevelB w="13500" h="13500" prst="angle"/>
              <a:extrusionClr>
                <a:schemeClr val="accent2"/>
              </a:extrusionClr>
            </a:sp3d>
          </p:spPr>
          <p:style>
            <a:lnRef idx="0">
              <a:scrgbClr r="0" g="0" b="0"/>
            </a:lnRef>
            <a:fillRef idx="0">
              <a:scrgbClr r="0" g="0" b="0"/>
            </a:fillRef>
            <a:effectRef idx="0">
              <a:scrgbClr r="0" g="0" b="0"/>
            </a:effectRef>
            <a:fontRef idx="minor"/>
          </p:style>
          <p:txBody>
            <a:bodyPr/>
            <a:lstStyle/>
            <a:p>
              <a:endParaRPr lang="fr-FR"/>
            </a:p>
          </p:txBody>
        </p:sp>
        <p:sp>
          <p:nvSpPr>
            <p:cNvPr id="356" name="CustomShape 20"/>
            <p:cNvSpPr/>
            <p:nvPr/>
          </p:nvSpPr>
          <p:spPr>
            <a:xfrm>
              <a:off x="1389547" y="4966622"/>
              <a:ext cx="1567104" cy="836811"/>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57" name="CustomShape 21"/>
            <p:cNvSpPr/>
            <p:nvPr/>
          </p:nvSpPr>
          <p:spPr>
            <a:xfrm>
              <a:off x="1522979" y="4985549"/>
              <a:ext cx="1348051" cy="798958"/>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r>
                <a:rPr lang="fr-FR" sz="1100" spc="-1" dirty="0">
                  <a:solidFill>
                    <a:srgbClr val="000000"/>
                  </a:solidFill>
                </a:rPr>
                <a:t>Sciences et Technologies du Design et des Arts Appliqués</a:t>
              </a:r>
              <a:endParaRPr lang="fr-FR" sz="1100" spc="-1" dirty="0">
                <a:solidFill>
                  <a:prstClr val="black"/>
                </a:solidFill>
                <a:latin typeface="Arial"/>
              </a:endParaRPr>
            </a:p>
          </p:txBody>
        </p:sp>
        <p:sp>
          <p:nvSpPr>
            <p:cNvPr id="358" name="CustomShape 22"/>
            <p:cNvSpPr/>
            <p:nvPr/>
          </p:nvSpPr>
          <p:spPr>
            <a:xfrm>
              <a:off x="3842708" y="1590179"/>
              <a:ext cx="1056037" cy="296872"/>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spcBef>
                  <a:spcPts val="671"/>
                </a:spcBef>
              </a:pPr>
              <a:r>
                <a:rPr lang="fr-FR" sz="1300" spc="-1" dirty="0">
                  <a:solidFill>
                    <a:srgbClr val="FFFFFF"/>
                  </a:solidFill>
                </a:rPr>
                <a:t>Bac STMG</a:t>
              </a:r>
              <a:endParaRPr lang="fr-FR" sz="1300" spc="-1" dirty="0">
                <a:solidFill>
                  <a:prstClr val="black"/>
                </a:solidFill>
                <a:latin typeface="Arial"/>
              </a:endParaRPr>
            </a:p>
          </p:txBody>
        </p:sp>
        <p:sp>
          <p:nvSpPr>
            <p:cNvPr id="359" name="CustomShape 23"/>
            <p:cNvSpPr/>
            <p:nvPr/>
          </p:nvSpPr>
          <p:spPr>
            <a:xfrm>
              <a:off x="3737533" y="4931475"/>
              <a:ext cx="1573729" cy="849475"/>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38" name="CustomShape 2"/>
            <p:cNvSpPr/>
            <p:nvPr/>
          </p:nvSpPr>
          <p:spPr>
            <a:xfrm>
              <a:off x="1242620" y="3075755"/>
              <a:ext cx="1767016" cy="1201547"/>
            </a:xfrm>
            <a:prstGeom prst="roundRect">
              <a:avLst>
                <a:gd name="adj" fmla="val 12699"/>
              </a:avLst>
            </a:prstGeom>
            <a:solidFill>
              <a:schemeClr val="bg2">
                <a:lumMod val="75000"/>
              </a:schemeClr>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47" name="CustomShape 11"/>
            <p:cNvSpPr/>
            <p:nvPr/>
          </p:nvSpPr>
          <p:spPr>
            <a:xfrm>
              <a:off x="1312443" y="3425891"/>
              <a:ext cx="1610076" cy="836811"/>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60" name="CustomShape 24"/>
            <p:cNvSpPr/>
            <p:nvPr/>
          </p:nvSpPr>
          <p:spPr>
            <a:xfrm>
              <a:off x="1624619" y="3129560"/>
              <a:ext cx="1103632" cy="296872"/>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spcBef>
                  <a:spcPts val="671"/>
                </a:spcBef>
              </a:pPr>
              <a:r>
                <a:rPr lang="fr-FR" sz="1300" spc="-1" dirty="0">
                  <a:solidFill>
                    <a:srgbClr val="FFFFFF"/>
                  </a:solidFill>
                </a:rPr>
                <a:t>Bac ST2S</a:t>
              </a:r>
              <a:endParaRPr lang="fr-FR" sz="1300" spc="-1" dirty="0">
                <a:solidFill>
                  <a:prstClr val="black"/>
                </a:solidFill>
                <a:latin typeface="Arial"/>
              </a:endParaRPr>
            </a:p>
          </p:txBody>
        </p:sp>
        <p:sp>
          <p:nvSpPr>
            <p:cNvPr id="361" name="CustomShape 25"/>
            <p:cNvSpPr/>
            <p:nvPr/>
          </p:nvSpPr>
          <p:spPr>
            <a:xfrm>
              <a:off x="1385838" y="3505111"/>
              <a:ext cx="1548456" cy="685941"/>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r>
                <a:rPr lang="fr-FR" sz="1200" spc="-1" dirty="0">
                  <a:solidFill>
                    <a:srgbClr val="000000"/>
                  </a:solidFill>
                </a:rPr>
                <a:t>Sciences et Technologies de la Santé et du Social</a:t>
              </a:r>
              <a:endParaRPr lang="fr-FR" sz="1200" spc="-1" dirty="0">
                <a:solidFill>
                  <a:prstClr val="black"/>
                </a:solidFill>
                <a:latin typeface="Arial"/>
              </a:endParaRPr>
            </a:p>
          </p:txBody>
        </p:sp>
        <p:sp>
          <p:nvSpPr>
            <p:cNvPr id="362" name="CustomShape 26"/>
            <p:cNvSpPr/>
            <p:nvPr/>
          </p:nvSpPr>
          <p:spPr>
            <a:xfrm>
              <a:off x="3730973" y="1851903"/>
              <a:ext cx="1481677" cy="891967"/>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r>
                <a:rPr lang="fr-FR" sz="1100" spc="-1" dirty="0">
                  <a:solidFill>
                    <a:srgbClr val="000000"/>
                  </a:solidFill>
                </a:rPr>
                <a:t>Sciences et Technologies du Management et</a:t>
              </a:r>
              <a:endParaRPr lang="fr-FR" sz="1100" spc="-1" dirty="0">
                <a:solidFill>
                  <a:prstClr val="black"/>
                </a:solidFill>
                <a:latin typeface="Arial"/>
              </a:endParaRPr>
            </a:p>
            <a:p>
              <a:pPr algn="ctr" defTabSz="815957"/>
              <a:r>
                <a:rPr lang="fr-FR" sz="1100" spc="-1" dirty="0">
                  <a:solidFill>
                    <a:srgbClr val="000000"/>
                  </a:solidFill>
                </a:rPr>
                <a:t> de la Gestion</a:t>
              </a:r>
              <a:endParaRPr lang="fr-FR" sz="1100" spc="-1" dirty="0">
                <a:solidFill>
                  <a:prstClr val="black"/>
                </a:solidFill>
                <a:latin typeface="Arial"/>
              </a:endParaRPr>
            </a:p>
          </p:txBody>
        </p:sp>
        <p:sp>
          <p:nvSpPr>
            <p:cNvPr id="363" name="CustomShape 27"/>
            <p:cNvSpPr/>
            <p:nvPr/>
          </p:nvSpPr>
          <p:spPr>
            <a:xfrm>
              <a:off x="4008913" y="4661100"/>
              <a:ext cx="1127429" cy="274411"/>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spcBef>
                  <a:spcPts val="671"/>
                </a:spcBef>
              </a:pPr>
              <a:r>
                <a:rPr lang="fr-FR" sz="1300" spc="-1" dirty="0">
                  <a:solidFill>
                    <a:srgbClr val="FFFFFF"/>
                  </a:solidFill>
                </a:rPr>
                <a:t>Bac STAV</a:t>
              </a:r>
              <a:endParaRPr lang="fr-FR" sz="1300" spc="-1" dirty="0">
                <a:solidFill>
                  <a:prstClr val="black"/>
                </a:solidFill>
                <a:latin typeface="Arial"/>
              </a:endParaRPr>
            </a:p>
          </p:txBody>
        </p:sp>
        <p:sp>
          <p:nvSpPr>
            <p:cNvPr id="364" name="CustomShape 28"/>
            <p:cNvSpPr/>
            <p:nvPr/>
          </p:nvSpPr>
          <p:spPr>
            <a:xfrm>
              <a:off x="3792614" y="4931475"/>
              <a:ext cx="1463568" cy="738511"/>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r>
                <a:rPr lang="fr-FR" sz="1050" spc="-1" dirty="0">
                  <a:solidFill>
                    <a:srgbClr val="000000"/>
                  </a:solidFill>
                </a:rPr>
                <a:t>Sciences et Technologies de l’Agronomie et du Vivant</a:t>
              </a:r>
              <a:endParaRPr lang="fr-FR" sz="1050" spc="-1" dirty="0">
                <a:solidFill>
                  <a:prstClr val="black"/>
                </a:solidFill>
                <a:latin typeface="Arial"/>
              </a:endParaRPr>
            </a:p>
          </p:txBody>
        </p:sp>
        <p:sp>
          <p:nvSpPr>
            <p:cNvPr id="365" name="CustomShape 29"/>
            <p:cNvSpPr/>
            <p:nvPr/>
          </p:nvSpPr>
          <p:spPr>
            <a:xfrm>
              <a:off x="1681012" y="4684351"/>
              <a:ext cx="1074177" cy="296872"/>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spcBef>
                  <a:spcPts val="671"/>
                </a:spcBef>
              </a:pPr>
              <a:r>
                <a:rPr lang="fr-FR" sz="1300" spc="-1" dirty="0">
                  <a:solidFill>
                    <a:srgbClr val="FFFFFF"/>
                  </a:solidFill>
                </a:rPr>
                <a:t>Bac STD2A</a:t>
              </a:r>
              <a:endParaRPr lang="fr-FR" sz="1300" spc="-1" dirty="0">
                <a:solidFill>
                  <a:prstClr val="black"/>
                </a:solidFill>
                <a:latin typeface="Arial"/>
              </a:endParaRPr>
            </a:p>
          </p:txBody>
        </p:sp>
        <p:sp>
          <p:nvSpPr>
            <p:cNvPr id="366" name="CustomShape 30"/>
            <p:cNvSpPr/>
            <p:nvPr/>
          </p:nvSpPr>
          <p:spPr>
            <a:xfrm>
              <a:off x="5998224" y="4614053"/>
              <a:ext cx="1863560" cy="1189380"/>
            </a:xfrm>
            <a:prstGeom prst="roundRect">
              <a:avLst>
                <a:gd name="adj" fmla="val 12699"/>
              </a:avLst>
            </a:prstGeom>
            <a:solidFill>
              <a:schemeClr val="accent5">
                <a:lumMod val="75000"/>
              </a:schemeClr>
            </a:solidFill>
            <a:ln w="9360">
              <a:noFill/>
            </a:ln>
          </p:spPr>
          <p:style>
            <a:lnRef idx="0">
              <a:scrgbClr r="0" g="0" b="0"/>
            </a:lnRef>
            <a:fillRef idx="0">
              <a:scrgbClr r="0" g="0" b="0"/>
            </a:fillRef>
            <a:effectRef idx="0">
              <a:scrgbClr r="0" g="0" b="0"/>
            </a:effectRef>
            <a:fontRef idx="minor"/>
          </p:style>
          <p:txBody>
            <a:bodyPr wrap="none" lIns="67594" tIns="33797" rIns="67594" bIns="33797" anchor="ctr"/>
            <a:lstStyle/>
            <a:p>
              <a:pPr algn="r" defTabSz="815957"/>
              <a:r>
                <a:rPr lang="fr-FR" sz="1200" spc="-1" dirty="0">
                  <a:solidFill>
                    <a:srgbClr val="000000"/>
                  </a:solidFill>
                </a:rPr>
                <a:t>B</a:t>
              </a:r>
              <a:endParaRPr lang="fr-FR" sz="1200" spc="-1" dirty="0">
                <a:solidFill>
                  <a:prstClr val="black"/>
                </a:solidFill>
                <a:latin typeface="Arial"/>
              </a:endParaRPr>
            </a:p>
          </p:txBody>
        </p:sp>
        <p:sp>
          <p:nvSpPr>
            <p:cNvPr id="367" name="CustomShape 31"/>
            <p:cNvSpPr/>
            <p:nvPr/>
          </p:nvSpPr>
          <p:spPr>
            <a:xfrm>
              <a:off x="6160450" y="4830353"/>
              <a:ext cx="1589507" cy="919005"/>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70" name="CustomShape 34"/>
            <p:cNvSpPr/>
            <p:nvPr/>
          </p:nvSpPr>
          <p:spPr>
            <a:xfrm>
              <a:off x="6322674" y="4559979"/>
              <a:ext cx="1256533" cy="296872"/>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spcBef>
                  <a:spcPts val="671"/>
                </a:spcBef>
              </a:pPr>
              <a:r>
                <a:rPr lang="fr-FR" sz="1300" spc="-1" dirty="0">
                  <a:solidFill>
                    <a:srgbClr val="FFFFFF"/>
                  </a:solidFill>
                </a:rPr>
                <a:t>Bac S2TMD</a:t>
              </a:r>
              <a:endParaRPr lang="fr-FR" sz="1300" spc="-1" dirty="0">
                <a:solidFill>
                  <a:prstClr val="black"/>
                </a:solidFill>
                <a:latin typeface="Arial"/>
              </a:endParaRPr>
            </a:p>
          </p:txBody>
        </p:sp>
        <p:sp>
          <p:nvSpPr>
            <p:cNvPr id="371" name="CustomShape 35"/>
            <p:cNvSpPr/>
            <p:nvPr/>
          </p:nvSpPr>
          <p:spPr>
            <a:xfrm>
              <a:off x="6221460" y="4830354"/>
              <a:ext cx="1471479" cy="891967"/>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r>
                <a:rPr lang="fr-FR" sz="1200" spc="-1" dirty="0">
                  <a:solidFill>
                    <a:srgbClr val="000000"/>
                  </a:solidFill>
                </a:rPr>
                <a:t>Techniques du théâtre, de </a:t>
              </a:r>
              <a:endParaRPr lang="fr-FR" sz="1200" spc="-1" dirty="0">
                <a:solidFill>
                  <a:prstClr val="black"/>
                </a:solidFill>
                <a:latin typeface="Arial"/>
              </a:endParaRPr>
            </a:p>
            <a:p>
              <a:pPr algn="ctr" defTabSz="815957"/>
              <a:r>
                <a:rPr lang="fr-FR" sz="1200" spc="-1" dirty="0">
                  <a:solidFill>
                    <a:srgbClr val="000000"/>
                  </a:solidFill>
                </a:rPr>
                <a:t>la Musique et de la</a:t>
              </a:r>
              <a:endParaRPr lang="fr-FR" sz="1200" spc="-1" dirty="0">
                <a:solidFill>
                  <a:prstClr val="black"/>
                </a:solidFill>
                <a:latin typeface="Arial"/>
              </a:endParaRPr>
            </a:p>
            <a:p>
              <a:pPr algn="ctr" defTabSz="815957"/>
              <a:r>
                <a:rPr lang="fr-FR" sz="1200" spc="-1" dirty="0">
                  <a:solidFill>
                    <a:srgbClr val="000000"/>
                  </a:solidFill>
                </a:rPr>
                <a:t>Danse</a:t>
              </a:r>
              <a:endParaRPr lang="fr-FR" sz="1200" spc="-1" dirty="0">
                <a:solidFill>
                  <a:prstClr val="black"/>
                </a:solidFill>
                <a:latin typeface="Arial"/>
              </a:endParaRPr>
            </a:p>
          </p:txBody>
        </p:sp>
        <p:sp>
          <p:nvSpPr>
            <p:cNvPr id="368" name="CustomShape 32"/>
            <p:cNvSpPr/>
            <p:nvPr/>
          </p:nvSpPr>
          <p:spPr>
            <a:xfrm>
              <a:off x="1225327" y="1590179"/>
              <a:ext cx="1784307" cy="1201547"/>
            </a:xfrm>
            <a:prstGeom prst="roundRect">
              <a:avLst>
                <a:gd name="adj" fmla="val 12699"/>
              </a:avLst>
            </a:prstGeom>
            <a:solidFill>
              <a:schemeClr val="accent2">
                <a:lumMod val="75000"/>
              </a:schemeClr>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69" name="CustomShape 33"/>
            <p:cNvSpPr/>
            <p:nvPr/>
          </p:nvSpPr>
          <p:spPr>
            <a:xfrm>
              <a:off x="1321812" y="1913818"/>
              <a:ext cx="1625742" cy="836811"/>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txBody>
            <a:bodyPr/>
            <a:lstStyle/>
            <a:p>
              <a:endParaRPr lang="fr-FR"/>
            </a:p>
          </p:txBody>
        </p:sp>
        <p:sp>
          <p:nvSpPr>
            <p:cNvPr id="372" name="CustomShape 36"/>
            <p:cNvSpPr/>
            <p:nvPr/>
          </p:nvSpPr>
          <p:spPr>
            <a:xfrm>
              <a:off x="1336815" y="1888403"/>
              <a:ext cx="1625742" cy="1057707"/>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r>
                <a:rPr lang="fr-FR" sz="1100" spc="-1" dirty="0">
                  <a:solidFill>
                    <a:srgbClr val="000000"/>
                  </a:solidFill>
                </a:rPr>
                <a:t>Sciences et Technologies</a:t>
              </a:r>
              <a:endParaRPr lang="fr-FR" sz="1100" spc="-1" dirty="0">
                <a:solidFill>
                  <a:prstClr val="black"/>
                </a:solidFill>
                <a:latin typeface="Arial"/>
              </a:endParaRPr>
            </a:p>
            <a:p>
              <a:pPr algn="ctr" defTabSz="815957"/>
              <a:r>
                <a:rPr lang="fr-FR" sz="1100" spc="-1" dirty="0">
                  <a:solidFill>
                    <a:srgbClr val="000000"/>
                  </a:solidFill>
                </a:rPr>
                <a:t>de l’Hôtellerie et de la Restauration</a:t>
              </a:r>
              <a:endParaRPr lang="fr-FR" sz="1100" spc="-1" dirty="0">
                <a:solidFill>
                  <a:prstClr val="black"/>
                </a:solidFill>
                <a:latin typeface="Arial"/>
              </a:endParaRPr>
            </a:p>
          </p:txBody>
        </p:sp>
        <p:sp>
          <p:nvSpPr>
            <p:cNvPr id="43" name="CustomShape 22"/>
            <p:cNvSpPr/>
            <p:nvPr/>
          </p:nvSpPr>
          <p:spPr>
            <a:xfrm>
              <a:off x="1431630" y="1601500"/>
              <a:ext cx="1056037" cy="296872"/>
            </a:xfrm>
            <a:prstGeom prst="rect">
              <a:avLst/>
            </a:prstGeom>
            <a:noFill/>
            <a:ln w="9360">
              <a:noFill/>
            </a:ln>
          </p:spPr>
          <p:style>
            <a:lnRef idx="0">
              <a:scrgbClr r="0" g="0" b="0"/>
            </a:lnRef>
            <a:fillRef idx="0">
              <a:scrgbClr r="0" g="0" b="0"/>
            </a:fillRef>
            <a:effectRef idx="0">
              <a:scrgbClr r="0" g="0" b="0"/>
            </a:effectRef>
            <a:fontRef idx="minor"/>
          </p:style>
          <p:txBody>
            <a:bodyPr lIns="67594" tIns="33797" rIns="67594" bIns="33797"/>
            <a:lstStyle/>
            <a:p>
              <a:pPr algn="ctr" defTabSz="815957">
                <a:spcBef>
                  <a:spcPts val="671"/>
                </a:spcBef>
              </a:pPr>
              <a:r>
                <a:rPr lang="fr-FR" sz="1300" spc="-1" dirty="0">
                  <a:solidFill>
                    <a:srgbClr val="FFFFFF"/>
                  </a:solidFill>
                </a:rPr>
                <a:t>Bac STHR</a:t>
              </a:r>
              <a:endParaRPr lang="fr-FR" sz="1300" spc="-1" dirty="0">
                <a:solidFill>
                  <a:prstClr val="black"/>
                </a:solidFill>
                <a:latin typeface="Arial"/>
              </a:endParaRPr>
            </a:p>
          </p:txBody>
        </p:sp>
      </p:grpSp>
    </p:spTree>
    <p:extLst>
      <p:ext uri="{BB962C8B-B14F-4D97-AF65-F5344CB8AC3E}">
        <p14:creationId xmlns:p14="http://schemas.microsoft.com/office/powerpoint/2010/main" val="1332684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hlinkClick r:id="rId3"/>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080613" y="655638"/>
            <a:ext cx="1992484" cy="1447530"/>
          </a:xfrm>
          <a:prstGeom prst="rect">
            <a:avLst/>
          </a:prstGeom>
        </p:spPr>
      </p:pic>
      <p:pic>
        <p:nvPicPr>
          <p:cNvPr id="9" name="Image 8">
            <a:hlinkClick r:id="rId5"/>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6334056" y="655638"/>
            <a:ext cx="2060063" cy="1439862"/>
          </a:xfrm>
          <a:prstGeom prst="rect">
            <a:avLst/>
          </a:prstGeom>
          <a:solidFill>
            <a:schemeClr val="tx1"/>
          </a:solidFill>
          <a:ln w="9525">
            <a:noFill/>
          </a:ln>
        </p:spPr>
      </p:pic>
      <p:pic>
        <p:nvPicPr>
          <p:cNvPr id="10" name="Image 9">
            <a:hlinkClick r:id="rId7"/>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1791611" y="655724"/>
            <a:ext cx="2005843" cy="1438611"/>
          </a:xfrm>
          <a:prstGeom prst="rect">
            <a:avLst/>
          </a:prstGeom>
        </p:spPr>
      </p:pic>
      <p:sp>
        <p:nvSpPr>
          <p:cNvPr id="11" name="Sous-titre 1">
            <a:extLst>
              <a:ext uri="{FF2B5EF4-FFF2-40B4-BE49-F238E27FC236}">
                <a16:creationId xmlns:a16="http://schemas.microsoft.com/office/drawing/2014/main" id="{5C789675-2D8E-9021-68E8-FBE864B7A8AF}"/>
              </a:ext>
            </a:extLst>
          </p:cNvPr>
          <p:cNvSpPr txBox="1">
            <a:spLocks/>
          </p:cNvSpPr>
          <p:nvPr/>
        </p:nvSpPr>
        <p:spPr>
          <a:xfrm>
            <a:off x="2137431" y="2862163"/>
            <a:ext cx="2555897" cy="1000710"/>
          </a:xfrm>
          <a:prstGeom prst="rect">
            <a:avLst/>
          </a:prstGeom>
        </p:spPr>
        <p:txBody>
          <a:bodyPr vert="horz" lIns="0" tIns="0" rIns="0" bIns="0" rtlCol="0" anchor="t" anchorCtr="0">
            <a:noAutofit/>
          </a:bodyPr>
          <a:lstStyle>
            <a:lvl1pPr marL="0" indent="0" algn="l" defTabSz="685800" rtl="0" eaLnBrk="1" latinLnBrk="0" hangingPunct="1">
              <a:lnSpc>
                <a:spcPct val="100000"/>
              </a:lnSpc>
              <a:spcBef>
                <a:spcPts val="750"/>
              </a:spcBef>
              <a:buFont typeface="Arial" panose="020B0604020202020204" pitchFamily="34" charset="0"/>
              <a:buNone/>
              <a:defRPr sz="1950" b="1" kern="1200">
                <a:solidFill>
                  <a:schemeClr val="tx1"/>
                </a:solidFill>
                <a:latin typeface="Arial" panose="020B0604020202020204" pitchFamily="34" charset="0"/>
                <a:ea typeface="+mn-ea"/>
                <a:cs typeface="Arial" panose="020B0604020202020204" pitchFamily="34"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spcBef>
                <a:spcPts val="150"/>
              </a:spcBef>
            </a:pPr>
            <a:r>
              <a:rPr lang="fr-FR" sz="1800" b="0" cap="all" spc="30" dirty="0"/>
              <a:t>Des publications</a:t>
            </a:r>
          </a:p>
          <a:p>
            <a:pPr>
              <a:spcBef>
                <a:spcPts val="150"/>
              </a:spcBef>
            </a:pPr>
            <a:r>
              <a:rPr lang="fr-FR" sz="1800" b="0" cap="all" spc="30" dirty="0"/>
              <a:t>pour </a:t>
            </a:r>
            <a:r>
              <a:rPr lang="fr-FR" sz="1800" cap="all" spc="30" dirty="0"/>
              <a:t>bien choisir</a:t>
            </a:r>
          </a:p>
          <a:p>
            <a:pPr>
              <a:spcBef>
                <a:spcPts val="150"/>
              </a:spcBef>
            </a:pPr>
            <a:r>
              <a:rPr lang="fr-FR" sz="1800" cap="all" spc="30" dirty="0"/>
              <a:t>son orientation !</a:t>
            </a:r>
          </a:p>
        </p:txBody>
      </p:sp>
    </p:spTree>
    <p:extLst>
      <p:ext uri="{BB962C8B-B14F-4D97-AF65-F5344CB8AC3E}">
        <p14:creationId xmlns:p14="http://schemas.microsoft.com/office/powerpoint/2010/main" val="41718721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3903759E-E98B-4227-88BB-42C073C645A8}" type="slidenum">
              <a:rPr lang="fr-FR" smtClean="0"/>
              <a:t>16</a:t>
            </a:fld>
            <a:endParaRPr lang="fr-FR" dirty="0"/>
          </a:p>
        </p:txBody>
      </p:sp>
      <p:sp>
        <p:nvSpPr>
          <p:cNvPr id="34" name="Rectangle 33"/>
          <p:cNvSpPr/>
          <p:nvPr/>
        </p:nvSpPr>
        <p:spPr>
          <a:xfrm>
            <a:off x="865607" y="1228675"/>
            <a:ext cx="7940225" cy="984885"/>
          </a:xfrm>
          <a:prstGeom prst="rect">
            <a:avLst/>
          </a:prstGeom>
          <a:noFill/>
        </p:spPr>
        <p:txBody>
          <a:bodyPr wrap="square" lIns="0" tIns="0" rIns="0" bIns="0">
            <a:spAutoFit/>
          </a:bodyPr>
          <a:lstStyle/>
          <a:p>
            <a:pPr lvl="0">
              <a:buClr>
                <a:srgbClr val="E3000B"/>
              </a:buClr>
            </a:pPr>
            <a:r>
              <a:rPr lang="fr-FR" sz="1200" b="1" spc="30" dirty="0">
                <a:solidFill>
                  <a:srgbClr val="E3000B"/>
                </a:solidFill>
                <a:latin typeface="Arial" panose="020B0604020202020204" pitchFamily="34" charset="0"/>
                <a:cs typeface="Arial" panose="020B0604020202020204" pitchFamily="34" charset="0"/>
              </a:rPr>
              <a:t>POUR ALLER PLUS LOIN </a:t>
            </a:r>
          </a:p>
          <a:p>
            <a:pPr>
              <a:buClr>
                <a:srgbClr val="E3000B"/>
              </a:buClr>
            </a:pPr>
            <a:r>
              <a:rPr lang="fr-FR" sz="1200" b="1" spc="30" dirty="0">
                <a:solidFill>
                  <a:prstClr val="black"/>
                </a:solidFill>
                <a:latin typeface="Arial" panose="020B0604020202020204" pitchFamily="34" charset="0"/>
                <a:cs typeface="Arial" panose="020B0604020202020204" pitchFamily="34" charset="0"/>
              </a:rPr>
              <a:t>S'INFORMER SUR LES FILIÈRES APRÈS LA 3</a:t>
            </a:r>
            <a:r>
              <a:rPr lang="fr-FR" sz="1200" b="1" spc="30" baseline="30000" dirty="0">
                <a:solidFill>
                  <a:prstClr val="black"/>
                </a:solidFill>
                <a:latin typeface="Arial" panose="020B0604020202020204" pitchFamily="34" charset="0"/>
                <a:cs typeface="Arial" panose="020B0604020202020204" pitchFamily="34" charset="0"/>
              </a:rPr>
              <a:t>E</a:t>
            </a:r>
            <a:r>
              <a:rPr lang="fr-FR" sz="1200" b="1" spc="30" dirty="0">
                <a:solidFill>
                  <a:prstClr val="black"/>
                </a:solidFill>
                <a:latin typeface="Arial" panose="020B0604020202020204" pitchFamily="34" charset="0"/>
                <a:cs typeface="Arial" panose="020B0604020202020204" pitchFamily="34" charset="0"/>
              </a:rPr>
              <a:t> </a:t>
            </a:r>
            <a:endParaRPr lang="fr-FR" sz="900" spc="30" dirty="0">
              <a:solidFill>
                <a:prstClr val="black"/>
              </a:solidFill>
              <a:latin typeface="Arial" panose="020B0604020202020204" pitchFamily="34" charset="0"/>
              <a:cs typeface="Arial" panose="020B0604020202020204" pitchFamily="34" charset="0"/>
            </a:endParaRPr>
          </a:p>
          <a:p>
            <a:pPr lvl="0">
              <a:buClr>
                <a:srgbClr val="E3000B"/>
              </a:buClr>
            </a:pPr>
            <a:r>
              <a:rPr lang="fr-FR" sz="1000" b="1" spc="30" dirty="0">
                <a:solidFill>
                  <a:prstClr val="black"/>
                </a:solidFill>
                <a:latin typeface="Arial" panose="020B0604020202020204" pitchFamily="34" charset="0"/>
                <a:cs typeface="Arial" panose="020B0604020202020204" pitchFamily="34" charset="0"/>
              </a:rPr>
              <a:t>Les publications de l’Onisep à consulter </a:t>
            </a:r>
            <a:r>
              <a:rPr lang="fr-FR" sz="1000" spc="30" dirty="0">
                <a:solidFill>
                  <a:prstClr val="black"/>
                </a:solidFill>
                <a:latin typeface="Arial" panose="020B0604020202020204" pitchFamily="34" charset="0"/>
                <a:cs typeface="Arial" panose="020B0604020202020204" pitchFamily="34" charset="0"/>
              </a:rPr>
              <a:t>pour élaborer </a:t>
            </a:r>
            <a:br>
              <a:rPr lang="fr-FR" sz="1000" spc="30" dirty="0">
                <a:solidFill>
                  <a:prstClr val="black"/>
                </a:solidFill>
                <a:latin typeface="Arial" panose="020B0604020202020204" pitchFamily="34" charset="0"/>
                <a:cs typeface="Arial" panose="020B0604020202020204" pitchFamily="34" charset="0"/>
              </a:rPr>
            </a:br>
            <a:r>
              <a:rPr lang="fr-FR" sz="1000" spc="30" dirty="0">
                <a:solidFill>
                  <a:prstClr val="black"/>
                </a:solidFill>
                <a:latin typeface="Arial" panose="020B0604020202020204" pitchFamily="34" charset="0"/>
                <a:cs typeface="Arial" panose="020B0604020202020204" pitchFamily="34" charset="0"/>
              </a:rPr>
              <a:t>son projet d’orientation.</a:t>
            </a:r>
          </a:p>
          <a:p>
            <a:pPr lvl="0">
              <a:buClr>
                <a:srgbClr val="E3000B"/>
              </a:buClr>
            </a:pPr>
            <a:r>
              <a:rPr lang="fr-FR" sz="1000" b="1" spc="30" dirty="0">
                <a:solidFill>
                  <a:prstClr val="black"/>
                </a:solidFill>
                <a:latin typeface="Arial" panose="020B0604020202020204" pitchFamily="34" charset="0"/>
                <a:cs typeface="Arial" panose="020B0604020202020204" pitchFamily="34" charset="0"/>
              </a:rPr>
              <a:t>Objectifs : </a:t>
            </a:r>
            <a:r>
              <a:rPr lang="fr-FR" sz="1000" spc="30" dirty="0">
                <a:solidFill>
                  <a:prstClr val="black"/>
                </a:solidFill>
                <a:latin typeface="Arial" panose="020B0604020202020204" pitchFamily="34" charset="0"/>
                <a:cs typeface="Arial" panose="020B0604020202020204" pitchFamily="34" charset="0"/>
              </a:rPr>
              <a:t>Des informations pour mieux connaître les voies générale, technologique et professionnelle et des repères pour aider chaque élève à faire ses choix.</a:t>
            </a:r>
          </a:p>
        </p:txBody>
      </p:sp>
      <p:pic>
        <p:nvPicPr>
          <p:cNvPr id="13" name="Image 12">
            <a:hlinkClick r:id="rId3"/>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309030" y="2671684"/>
            <a:ext cx="1132754" cy="1625522"/>
          </a:xfrm>
          <a:prstGeom prst="rect">
            <a:avLst/>
          </a:prstGeom>
          <a:ln w="25400">
            <a:solidFill>
              <a:schemeClr val="tx1"/>
            </a:solidFill>
          </a:ln>
        </p:spPr>
      </p:pic>
      <p:pic>
        <p:nvPicPr>
          <p:cNvPr id="22" name="Image 21">
            <a:hlinkClick r:id="rId5"/>
            <a:extLst>
              <a:ext uri="{FF2B5EF4-FFF2-40B4-BE49-F238E27FC236}">
                <a16:creationId xmlns:a16="http://schemas.microsoft.com/office/drawing/2014/main" id="{80613B8C-ED67-9DB7-6A59-C094246FC5A8}"/>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2215117" y="2519245"/>
            <a:ext cx="2356883" cy="1930400"/>
          </a:xfrm>
          <a:prstGeom prst="rect">
            <a:avLst/>
          </a:prstGeom>
        </p:spPr>
      </p:pic>
      <p:sp>
        <p:nvSpPr>
          <p:cNvPr id="24" name="Titre 47">
            <a:extLst>
              <a:ext uri="{FF2B5EF4-FFF2-40B4-BE49-F238E27FC236}">
                <a16:creationId xmlns:a16="http://schemas.microsoft.com/office/drawing/2014/main" id="{BDCD64D3-6DA5-7AC4-B6A0-2097ED97E79B}"/>
              </a:ext>
            </a:extLst>
          </p:cNvPr>
          <p:cNvSpPr>
            <a:spLocks noGrp="1"/>
          </p:cNvSpPr>
          <p:nvPr>
            <p:ph type="title"/>
          </p:nvPr>
        </p:nvSpPr>
        <p:spPr>
          <a:xfrm>
            <a:off x="2742162" y="180416"/>
            <a:ext cx="2566868" cy="395584"/>
          </a:xfrm>
        </p:spPr>
        <p:txBody>
          <a:bodyPr lIns="35932" tIns="35932" rIns="35932" bIns="35932"/>
          <a:lstStyle/>
          <a:p>
            <a:pPr>
              <a:lnSpc>
                <a:spcPct val="100000"/>
              </a:lnSpc>
            </a:pPr>
            <a:r>
              <a:rPr lang="fr-FR" cap="all" spc="30" dirty="0"/>
              <a:t>Après la 3</a:t>
            </a:r>
            <a:r>
              <a:rPr lang="fr-FR" spc="30" baseline="30000" dirty="0"/>
              <a:t>e</a:t>
            </a:r>
            <a:br>
              <a:rPr lang="fr-FR" spc="30" baseline="30000" dirty="0"/>
            </a:br>
            <a:r>
              <a:rPr lang="fr-FR" sz="1000" b="0" spc="30" dirty="0">
                <a:solidFill>
                  <a:prstClr val="black"/>
                </a:solidFill>
                <a:ea typeface="+mn-ea"/>
              </a:rPr>
              <a:t>Parcours d’orientation</a:t>
            </a:r>
            <a:endParaRPr lang="fr-FR" cap="all" spc="30" baseline="30000" dirty="0"/>
          </a:p>
        </p:txBody>
      </p:sp>
      <p:sp>
        <p:nvSpPr>
          <p:cNvPr id="27" name="Espace réservé du pied de page 5">
            <a:extLst>
              <a:ext uri="{FF2B5EF4-FFF2-40B4-BE49-F238E27FC236}">
                <a16:creationId xmlns:a16="http://schemas.microsoft.com/office/drawing/2014/main" id="{9DE1937E-7057-07B0-B974-692ACC959A56}"/>
              </a:ext>
            </a:extLst>
          </p:cNvPr>
          <p:cNvSpPr>
            <a:spLocks noGrp="1"/>
          </p:cNvSpPr>
          <p:nvPr>
            <p:ph type="ftr" sz="quarter" idx="12"/>
          </p:nvPr>
        </p:nvSpPr>
        <p:spPr>
          <a:xfrm>
            <a:off x="649476" y="4840074"/>
            <a:ext cx="3897154" cy="274097"/>
          </a:xfrm>
        </p:spPr>
        <p:txBody>
          <a:bodyPr/>
          <a:lstStyle/>
          <a:p>
            <a:r>
              <a:rPr lang="fr-FR" b="1" cap="all" dirty="0"/>
              <a:t>Après la 3</a:t>
            </a:r>
            <a:r>
              <a:rPr lang="fr-FR" b="1" baseline="30000" dirty="0"/>
              <a:t>e</a:t>
            </a:r>
            <a:endParaRPr lang="fr-FR" b="1" cap="all" dirty="0"/>
          </a:p>
        </p:txBody>
      </p:sp>
      <p:sp>
        <p:nvSpPr>
          <p:cNvPr id="2" name="Titre 1">
            <a:extLst>
              <a:ext uri="{FF2B5EF4-FFF2-40B4-BE49-F238E27FC236}">
                <a16:creationId xmlns:a16="http://schemas.microsoft.com/office/drawing/2014/main" id="{01AC8F96-F953-52AF-36A6-212DC7F63E93}"/>
              </a:ext>
            </a:extLst>
          </p:cNvPr>
          <p:cNvSpPr txBox="1">
            <a:spLocks/>
          </p:cNvSpPr>
          <p:nvPr/>
        </p:nvSpPr>
        <p:spPr>
          <a:xfrm>
            <a:off x="6767657"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Que faire après la 3</a:t>
            </a:r>
            <a:r>
              <a:rPr lang="fr-FR" b="0" baseline="30000" dirty="0"/>
              <a:t>e </a:t>
            </a:r>
            <a:r>
              <a:rPr lang="fr-FR" b="0" dirty="0"/>
              <a:t> ?</a:t>
            </a:r>
          </a:p>
        </p:txBody>
      </p:sp>
      <p:cxnSp>
        <p:nvCxnSpPr>
          <p:cNvPr id="3" name="Connecteur droit 2">
            <a:extLst>
              <a:ext uri="{FF2B5EF4-FFF2-40B4-BE49-F238E27FC236}">
                <a16:creationId xmlns:a16="http://schemas.microsoft.com/office/drawing/2014/main" id="{04EA1B73-02F4-3183-ABE9-DB3DE942BD5E}"/>
              </a:ext>
            </a:extLst>
          </p:cNvPr>
          <p:cNvCxnSpPr>
            <a:cxnSpLocks/>
          </p:cNvCxnSpPr>
          <p:nvPr/>
        </p:nvCxnSpPr>
        <p:spPr>
          <a:xfrm>
            <a:off x="6623723"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pic>
        <p:nvPicPr>
          <p:cNvPr id="6" name="Image 5" descr="Une image contenant Police, texte, logo, Graphique&#10;&#10;Le contenu généré par l’IA peut être incorrect.">
            <a:hlinkClick r:id="rId7" action="ppaction://hlinksldjump"/>
            <a:extLst>
              <a:ext uri="{FF2B5EF4-FFF2-40B4-BE49-F238E27FC236}">
                <a16:creationId xmlns:a16="http://schemas.microsoft.com/office/drawing/2014/main" id="{C7BDB2D9-425E-225F-A9D6-9CD9FD3D106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31518" y="4882922"/>
            <a:ext cx="1274325" cy="166578"/>
          </a:xfrm>
          <a:prstGeom prst="rect">
            <a:avLst/>
          </a:prstGeom>
        </p:spPr>
      </p:pic>
    </p:spTree>
    <p:extLst>
      <p:ext uri="{BB962C8B-B14F-4D97-AF65-F5344CB8AC3E}">
        <p14:creationId xmlns:p14="http://schemas.microsoft.com/office/powerpoint/2010/main" val="2070171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3903759E-E98B-4227-88BB-42C073C645A8}" type="slidenum">
              <a:rPr lang="fr-FR" smtClean="0"/>
              <a:t>17</a:t>
            </a:fld>
            <a:endParaRPr lang="fr-FR" dirty="0"/>
          </a:p>
        </p:txBody>
      </p:sp>
      <p:sp>
        <p:nvSpPr>
          <p:cNvPr id="24" name="Titre 47">
            <a:extLst>
              <a:ext uri="{FF2B5EF4-FFF2-40B4-BE49-F238E27FC236}">
                <a16:creationId xmlns:a16="http://schemas.microsoft.com/office/drawing/2014/main" id="{BDCD64D3-6DA5-7AC4-B6A0-2097ED97E79B}"/>
              </a:ext>
            </a:extLst>
          </p:cNvPr>
          <p:cNvSpPr>
            <a:spLocks noGrp="1"/>
          </p:cNvSpPr>
          <p:nvPr>
            <p:ph type="title"/>
          </p:nvPr>
        </p:nvSpPr>
        <p:spPr>
          <a:xfrm>
            <a:off x="2742162" y="180416"/>
            <a:ext cx="2566868" cy="395584"/>
          </a:xfrm>
        </p:spPr>
        <p:txBody>
          <a:bodyPr lIns="35932" tIns="35932" rIns="35932" bIns="35932"/>
          <a:lstStyle/>
          <a:p>
            <a:pPr>
              <a:lnSpc>
                <a:spcPct val="100000"/>
              </a:lnSpc>
            </a:pPr>
            <a:r>
              <a:rPr lang="fr-FR" cap="all" spc="30" dirty="0"/>
              <a:t>Après la 3</a:t>
            </a:r>
            <a:r>
              <a:rPr lang="fr-FR" spc="30" baseline="30000" dirty="0"/>
              <a:t>e</a:t>
            </a:r>
            <a:br>
              <a:rPr lang="fr-FR" spc="30" baseline="30000" dirty="0"/>
            </a:br>
            <a:r>
              <a:rPr lang="fr-FR" sz="1000" b="0" spc="30" dirty="0">
                <a:solidFill>
                  <a:prstClr val="black"/>
                </a:solidFill>
                <a:ea typeface="+mn-ea"/>
              </a:rPr>
              <a:t>Parcours d’orientation</a:t>
            </a:r>
            <a:endParaRPr lang="fr-FR" cap="all" spc="30" baseline="30000" dirty="0"/>
          </a:p>
        </p:txBody>
      </p:sp>
      <p:sp>
        <p:nvSpPr>
          <p:cNvPr id="27" name="Espace réservé du pied de page 5">
            <a:extLst>
              <a:ext uri="{FF2B5EF4-FFF2-40B4-BE49-F238E27FC236}">
                <a16:creationId xmlns:a16="http://schemas.microsoft.com/office/drawing/2014/main" id="{9DE1937E-7057-07B0-B974-692ACC959A56}"/>
              </a:ext>
            </a:extLst>
          </p:cNvPr>
          <p:cNvSpPr>
            <a:spLocks noGrp="1"/>
          </p:cNvSpPr>
          <p:nvPr>
            <p:ph type="ftr" sz="quarter" idx="12"/>
          </p:nvPr>
        </p:nvSpPr>
        <p:spPr>
          <a:xfrm>
            <a:off x="649476" y="4840074"/>
            <a:ext cx="3897154" cy="274097"/>
          </a:xfrm>
        </p:spPr>
        <p:txBody>
          <a:bodyPr/>
          <a:lstStyle/>
          <a:p>
            <a:r>
              <a:rPr lang="fr-FR" b="1" cap="all" dirty="0"/>
              <a:t>Après la 3</a:t>
            </a:r>
            <a:r>
              <a:rPr lang="fr-FR" b="1" baseline="30000" dirty="0"/>
              <a:t>e</a:t>
            </a:r>
            <a:endParaRPr lang="fr-FR" b="1" cap="all" dirty="0"/>
          </a:p>
        </p:txBody>
      </p:sp>
      <p:sp>
        <p:nvSpPr>
          <p:cNvPr id="2" name="Titre 1">
            <a:extLst>
              <a:ext uri="{FF2B5EF4-FFF2-40B4-BE49-F238E27FC236}">
                <a16:creationId xmlns:a16="http://schemas.microsoft.com/office/drawing/2014/main" id="{01AC8F96-F953-52AF-36A6-212DC7F63E93}"/>
              </a:ext>
            </a:extLst>
          </p:cNvPr>
          <p:cNvSpPr txBox="1">
            <a:spLocks/>
          </p:cNvSpPr>
          <p:nvPr/>
        </p:nvSpPr>
        <p:spPr>
          <a:xfrm>
            <a:off x="6767657"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Que faire après la 3</a:t>
            </a:r>
            <a:r>
              <a:rPr lang="fr-FR" b="0" baseline="30000" dirty="0"/>
              <a:t>e </a:t>
            </a:r>
            <a:r>
              <a:rPr lang="fr-FR" b="0" dirty="0"/>
              <a:t> ?</a:t>
            </a:r>
          </a:p>
        </p:txBody>
      </p:sp>
      <p:cxnSp>
        <p:nvCxnSpPr>
          <p:cNvPr id="3" name="Connecteur droit 2">
            <a:extLst>
              <a:ext uri="{FF2B5EF4-FFF2-40B4-BE49-F238E27FC236}">
                <a16:creationId xmlns:a16="http://schemas.microsoft.com/office/drawing/2014/main" id="{04EA1B73-02F4-3183-ABE9-DB3DE942BD5E}"/>
              </a:ext>
            </a:extLst>
          </p:cNvPr>
          <p:cNvCxnSpPr>
            <a:cxnSpLocks/>
          </p:cNvCxnSpPr>
          <p:nvPr/>
        </p:nvCxnSpPr>
        <p:spPr>
          <a:xfrm>
            <a:off x="6623723"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pic>
        <p:nvPicPr>
          <p:cNvPr id="6" name="Image 5" descr="Une image contenant Police, texte, logo, Graphique&#10;&#10;Le contenu généré par l’IA peut être incorrect.">
            <a:hlinkClick r:id="rId3" action="ppaction://hlinksldjump"/>
            <a:extLst>
              <a:ext uri="{FF2B5EF4-FFF2-40B4-BE49-F238E27FC236}">
                <a16:creationId xmlns:a16="http://schemas.microsoft.com/office/drawing/2014/main" id="{C7BDB2D9-425E-225F-A9D6-9CD9FD3D106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1518" y="4882922"/>
            <a:ext cx="1274325" cy="166578"/>
          </a:xfrm>
          <a:prstGeom prst="rect">
            <a:avLst/>
          </a:prstGeom>
        </p:spPr>
      </p:pic>
      <p:sp>
        <p:nvSpPr>
          <p:cNvPr id="11" name="ZoneTexte 10">
            <a:extLst>
              <a:ext uri="{FF2B5EF4-FFF2-40B4-BE49-F238E27FC236}">
                <a16:creationId xmlns:a16="http://schemas.microsoft.com/office/drawing/2014/main" id="{BACDAF83-4D62-90F2-D50A-71243E0411FB}"/>
              </a:ext>
            </a:extLst>
          </p:cNvPr>
          <p:cNvSpPr txBox="1"/>
          <p:nvPr/>
        </p:nvSpPr>
        <p:spPr>
          <a:xfrm>
            <a:off x="591700" y="933077"/>
            <a:ext cx="8095130" cy="369150"/>
          </a:xfrm>
          <a:prstGeom prst="rect">
            <a:avLst/>
          </a:prstGeom>
          <a:noFill/>
        </p:spPr>
        <p:txBody>
          <a:bodyPr wrap="square" lIns="91260" tIns="45630" rIns="91260" bIns="45630" rtlCol="0">
            <a:spAutoFit/>
          </a:bodyPr>
          <a:lstStyle/>
          <a:p>
            <a:pPr algn="ctr"/>
            <a:r>
              <a:rPr lang="fr-FR" dirty="0">
                <a:solidFill>
                  <a:srgbClr val="0070C0"/>
                </a:solidFill>
              </a:rPr>
              <a:t>Padlet public du CIO de l’Ariège :</a:t>
            </a:r>
          </a:p>
        </p:txBody>
      </p:sp>
      <p:pic>
        <p:nvPicPr>
          <p:cNvPr id="4" name="Imag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25943" y="1298674"/>
            <a:ext cx="6110177" cy="3045532"/>
          </a:xfrm>
          <a:prstGeom prst="rect">
            <a:avLst/>
          </a:prstGeom>
        </p:spPr>
      </p:pic>
      <p:sp>
        <p:nvSpPr>
          <p:cNvPr id="7" name="ZoneTexte 6"/>
          <p:cNvSpPr txBox="1"/>
          <p:nvPr/>
        </p:nvSpPr>
        <p:spPr>
          <a:xfrm>
            <a:off x="544315" y="4428822"/>
            <a:ext cx="8261508" cy="523099"/>
          </a:xfrm>
          <a:prstGeom prst="rect">
            <a:avLst/>
          </a:prstGeom>
          <a:noFill/>
        </p:spPr>
        <p:txBody>
          <a:bodyPr wrap="square" lIns="91320" tIns="45660" rIns="91320" bIns="45660" rtlCol="0">
            <a:spAutoFit/>
          </a:bodyPr>
          <a:lstStyle/>
          <a:p>
            <a:r>
              <a:rPr lang="fr-FR" sz="1400" dirty="0">
                <a:solidFill>
                  <a:srgbClr val="0070C0"/>
                </a:solidFill>
              </a:rPr>
              <a:t>https://padlet.com/cio_foix/formations-m-tiers-proc-dures-etc-comment-s-orienter-dans-l--4yutcqoprms304n</a:t>
            </a:r>
          </a:p>
          <a:p>
            <a:endParaRPr lang="fr-FR" sz="1400" dirty="0"/>
          </a:p>
        </p:txBody>
      </p:sp>
    </p:spTree>
    <p:extLst>
      <p:ext uri="{BB962C8B-B14F-4D97-AF65-F5344CB8AC3E}">
        <p14:creationId xmlns:p14="http://schemas.microsoft.com/office/powerpoint/2010/main" val="816933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3903759E-E98B-4227-88BB-42C073C645A8}" type="slidenum">
              <a:rPr lang="fr-FR" smtClean="0"/>
              <a:t>18</a:t>
            </a:fld>
            <a:endParaRPr lang="fr-FR" dirty="0"/>
          </a:p>
        </p:txBody>
      </p:sp>
      <p:sp>
        <p:nvSpPr>
          <p:cNvPr id="24" name="Titre 47">
            <a:extLst>
              <a:ext uri="{FF2B5EF4-FFF2-40B4-BE49-F238E27FC236}">
                <a16:creationId xmlns:a16="http://schemas.microsoft.com/office/drawing/2014/main" id="{BDCD64D3-6DA5-7AC4-B6A0-2097ED97E79B}"/>
              </a:ext>
            </a:extLst>
          </p:cNvPr>
          <p:cNvSpPr>
            <a:spLocks noGrp="1"/>
          </p:cNvSpPr>
          <p:nvPr>
            <p:ph type="title"/>
          </p:nvPr>
        </p:nvSpPr>
        <p:spPr>
          <a:xfrm>
            <a:off x="2742162" y="180416"/>
            <a:ext cx="2566868" cy="395584"/>
          </a:xfrm>
        </p:spPr>
        <p:txBody>
          <a:bodyPr lIns="35932" tIns="35932" rIns="35932" bIns="35932"/>
          <a:lstStyle/>
          <a:p>
            <a:pPr>
              <a:lnSpc>
                <a:spcPct val="100000"/>
              </a:lnSpc>
            </a:pPr>
            <a:r>
              <a:rPr lang="fr-FR" cap="all" spc="30" dirty="0"/>
              <a:t>Après la 3</a:t>
            </a:r>
            <a:r>
              <a:rPr lang="fr-FR" spc="30" baseline="30000" dirty="0"/>
              <a:t>e</a:t>
            </a:r>
            <a:br>
              <a:rPr lang="fr-FR" spc="30" baseline="30000" dirty="0"/>
            </a:br>
            <a:r>
              <a:rPr lang="fr-FR" sz="1000" b="0" spc="30" dirty="0">
                <a:solidFill>
                  <a:prstClr val="black"/>
                </a:solidFill>
                <a:ea typeface="+mn-ea"/>
              </a:rPr>
              <a:t>Parcours d’orientation</a:t>
            </a:r>
            <a:endParaRPr lang="fr-FR" cap="all" spc="30" baseline="30000" dirty="0"/>
          </a:p>
        </p:txBody>
      </p:sp>
      <p:sp>
        <p:nvSpPr>
          <p:cNvPr id="27" name="Espace réservé du pied de page 5">
            <a:extLst>
              <a:ext uri="{FF2B5EF4-FFF2-40B4-BE49-F238E27FC236}">
                <a16:creationId xmlns:a16="http://schemas.microsoft.com/office/drawing/2014/main" id="{9DE1937E-7057-07B0-B974-692ACC959A56}"/>
              </a:ext>
            </a:extLst>
          </p:cNvPr>
          <p:cNvSpPr>
            <a:spLocks noGrp="1"/>
          </p:cNvSpPr>
          <p:nvPr>
            <p:ph type="ftr" sz="quarter" idx="12"/>
          </p:nvPr>
        </p:nvSpPr>
        <p:spPr>
          <a:xfrm>
            <a:off x="649476" y="4840074"/>
            <a:ext cx="3897154" cy="274097"/>
          </a:xfrm>
        </p:spPr>
        <p:txBody>
          <a:bodyPr/>
          <a:lstStyle/>
          <a:p>
            <a:r>
              <a:rPr lang="fr-FR" b="1" cap="all" dirty="0"/>
              <a:t>Après la 3</a:t>
            </a:r>
            <a:r>
              <a:rPr lang="fr-FR" b="1" baseline="30000" dirty="0"/>
              <a:t>e</a:t>
            </a:r>
            <a:endParaRPr lang="fr-FR" b="1" cap="all" dirty="0"/>
          </a:p>
        </p:txBody>
      </p:sp>
      <p:sp>
        <p:nvSpPr>
          <p:cNvPr id="2" name="Titre 1">
            <a:extLst>
              <a:ext uri="{FF2B5EF4-FFF2-40B4-BE49-F238E27FC236}">
                <a16:creationId xmlns:a16="http://schemas.microsoft.com/office/drawing/2014/main" id="{01AC8F96-F953-52AF-36A6-212DC7F63E93}"/>
              </a:ext>
            </a:extLst>
          </p:cNvPr>
          <p:cNvSpPr txBox="1">
            <a:spLocks/>
          </p:cNvSpPr>
          <p:nvPr/>
        </p:nvSpPr>
        <p:spPr>
          <a:xfrm>
            <a:off x="6767657"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Que faire après la 3</a:t>
            </a:r>
            <a:r>
              <a:rPr lang="fr-FR" b="0" baseline="30000" dirty="0"/>
              <a:t>e </a:t>
            </a:r>
            <a:r>
              <a:rPr lang="fr-FR" b="0" dirty="0"/>
              <a:t> ?</a:t>
            </a:r>
          </a:p>
        </p:txBody>
      </p:sp>
      <p:cxnSp>
        <p:nvCxnSpPr>
          <p:cNvPr id="3" name="Connecteur droit 2">
            <a:extLst>
              <a:ext uri="{FF2B5EF4-FFF2-40B4-BE49-F238E27FC236}">
                <a16:creationId xmlns:a16="http://schemas.microsoft.com/office/drawing/2014/main" id="{04EA1B73-02F4-3183-ABE9-DB3DE942BD5E}"/>
              </a:ext>
            </a:extLst>
          </p:cNvPr>
          <p:cNvCxnSpPr>
            <a:cxnSpLocks/>
          </p:cNvCxnSpPr>
          <p:nvPr/>
        </p:nvCxnSpPr>
        <p:spPr>
          <a:xfrm>
            <a:off x="6623723"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pic>
        <p:nvPicPr>
          <p:cNvPr id="6" name="Image 5" descr="Une image contenant Police, texte, logo, Graphique&#10;&#10;Le contenu généré par l’IA peut être incorrect.">
            <a:hlinkClick r:id="rId3" action="ppaction://hlinksldjump"/>
            <a:extLst>
              <a:ext uri="{FF2B5EF4-FFF2-40B4-BE49-F238E27FC236}">
                <a16:creationId xmlns:a16="http://schemas.microsoft.com/office/drawing/2014/main" id="{C7BDB2D9-425E-225F-A9D6-9CD9FD3D106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1518" y="4882922"/>
            <a:ext cx="1274325" cy="166578"/>
          </a:xfrm>
          <a:prstGeom prst="rect">
            <a:avLst/>
          </a:prstGeom>
        </p:spPr>
      </p:pic>
      <p:sp>
        <p:nvSpPr>
          <p:cNvPr id="10" name="ZoneTexte 9">
            <a:extLst>
              <a:ext uri="{FF2B5EF4-FFF2-40B4-BE49-F238E27FC236}">
                <a16:creationId xmlns:a16="http://schemas.microsoft.com/office/drawing/2014/main" id="{3B7AD75E-1C02-7D40-3D4A-4B22212ABB7B}"/>
              </a:ext>
            </a:extLst>
          </p:cNvPr>
          <p:cNvSpPr txBox="1"/>
          <p:nvPr/>
        </p:nvSpPr>
        <p:spPr>
          <a:xfrm>
            <a:off x="2727348" y="989577"/>
            <a:ext cx="3638563" cy="369150"/>
          </a:xfrm>
          <a:prstGeom prst="rect">
            <a:avLst/>
          </a:prstGeom>
          <a:noFill/>
        </p:spPr>
        <p:txBody>
          <a:bodyPr wrap="square" lIns="91260" tIns="45630" rIns="91260" bIns="45630" rtlCol="0">
            <a:spAutoFit/>
          </a:bodyPr>
          <a:lstStyle/>
          <a:p>
            <a:r>
              <a:rPr lang="fr-FR" dirty="0">
                <a:solidFill>
                  <a:srgbClr val="0070C0"/>
                </a:solidFill>
              </a:rPr>
              <a:t>Les cartes des formations en Ariège :</a:t>
            </a:r>
          </a:p>
        </p:txBody>
      </p:sp>
      <p:pic>
        <p:nvPicPr>
          <p:cNvPr id="12" name="Image 11" descr="Une image contenant texte, capture d’écran&#10;&#10;Le contenu généré par l’IA peut être incorrect.">
            <a:extLst>
              <a:ext uri="{FF2B5EF4-FFF2-40B4-BE49-F238E27FC236}">
                <a16:creationId xmlns:a16="http://schemas.microsoft.com/office/drawing/2014/main" id="{3B83CAA4-EDC9-428A-5C45-B4F208B4AC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0597" y="1617560"/>
            <a:ext cx="2694841" cy="2025274"/>
          </a:xfrm>
          <a:prstGeom prst="rect">
            <a:avLst/>
          </a:prstGeom>
        </p:spPr>
      </p:pic>
      <p:pic>
        <p:nvPicPr>
          <p:cNvPr id="14" name="Image 13" descr="Une image contenant texte, capture d’écran, diagramme, carte&#10;&#10;Le contenu généré par l’IA peut être incorrect.">
            <a:extLst>
              <a:ext uri="{FF2B5EF4-FFF2-40B4-BE49-F238E27FC236}">
                <a16:creationId xmlns:a16="http://schemas.microsoft.com/office/drawing/2014/main" id="{55F65418-A653-91D8-4127-EF45B782A17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56324" y="1617562"/>
            <a:ext cx="2980552" cy="2209846"/>
          </a:xfrm>
          <a:prstGeom prst="rect">
            <a:avLst/>
          </a:prstGeom>
        </p:spPr>
      </p:pic>
      <p:pic>
        <p:nvPicPr>
          <p:cNvPr id="16" name="Image 15" descr="Une image contenant texte, capture d’écran, carte, diagramme&#10;&#10;Le contenu généré par l’IA peut être incorrect.">
            <a:extLst>
              <a:ext uri="{FF2B5EF4-FFF2-40B4-BE49-F238E27FC236}">
                <a16:creationId xmlns:a16="http://schemas.microsoft.com/office/drawing/2014/main" id="{69DB58B0-2BAC-1DE8-36EB-1F8A127EB54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47822" y="1617590"/>
            <a:ext cx="2694841" cy="2114203"/>
          </a:xfrm>
          <a:prstGeom prst="rect">
            <a:avLst/>
          </a:prstGeom>
        </p:spPr>
      </p:pic>
    </p:spTree>
    <p:extLst>
      <p:ext uri="{BB962C8B-B14F-4D97-AF65-F5344CB8AC3E}">
        <p14:creationId xmlns:p14="http://schemas.microsoft.com/office/powerpoint/2010/main" val="3031740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3903759E-E98B-4227-88BB-42C073C645A8}" type="slidenum">
              <a:rPr lang="fr-FR" smtClean="0"/>
              <a:t>19</a:t>
            </a:fld>
            <a:endParaRPr lang="fr-FR" dirty="0"/>
          </a:p>
        </p:txBody>
      </p:sp>
      <p:sp>
        <p:nvSpPr>
          <p:cNvPr id="24" name="Titre 47">
            <a:extLst>
              <a:ext uri="{FF2B5EF4-FFF2-40B4-BE49-F238E27FC236}">
                <a16:creationId xmlns:a16="http://schemas.microsoft.com/office/drawing/2014/main" id="{BDCD64D3-6DA5-7AC4-B6A0-2097ED97E79B}"/>
              </a:ext>
            </a:extLst>
          </p:cNvPr>
          <p:cNvSpPr>
            <a:spLocks noGrp="1"/>
          </p:cNvSpPr>
          <p:nvPr>
            <p:ph type="title"/>
          </p:nvPr>
        </p:nvSpPr>
        <p:spPr>
          <a:xfrm>
            <a:off x="2742162" y="180416"/>
            <a:ext cx="2566868" cy="395584"/>
          </a:xfrm>
        </p:spPr>
        <p:txBody>
          <a:bodyPr lIns="35932" tIns="35932" rIns="35932" bIns="35932"/>
          <a:lstStyle/>
          <a:p>
            <a:pPr>
              <a:lnSpc>
                <a:spcPct val="100000"/>
              </a:lnSpc>
            </a:pPr>
            <a:r>
              <a:rPr lang="fr-FR" cap="all" spc="30" dirty="0"/>
              <a:t>Après la 3</a:t>
            </a:r>
            <a:r>
              <a:rPr lang="fr-FR" spc="30" baseline="30000" dirty="0"/>
              <a:t>e</a:t>
            </a:r>
            <a:br>
              <a:rPr lang="fr-FR" spc="30" baseline="30000" dirty="0"/>
            </a:br>
            <a:r>
              <a:rPr lang="fr-FR" sz="1000" b="0" spc="30" dirty="0">
                <a:solidFill>
                  <a:prstClr val="black"/>
                </a:solidFill>
                <a:ea typeface="+mn-ea"/>
              </a:rPr>
              <a:t>Parcours d’orientation</a:t>
            </a:r>
            <a:endParaRPr lang="fr-FR" cap="all" spc="30" baseline="30000" dirty="0"/>
          </a:p>
        </p:txBody>
      </p:sp>
      <p:sp>
        <p:nvSpPr>
          <p:cNvPr id="27" name="Espace réservé du pied de page 5">
            <a:extLst>
              <a:ext uri="{FF2B5EF4-FFF2-40B4-BE49-F238E27FC236}">
                <a16:creationId xmlns:a16="http://schemas.microsoft.com/office/drawing/2014/main" id="{9DE1937E-7057-07B0-B974-692ACC959A56}"/>
              </a:ext>
            </a:extLst>
          </p:cNvPr>
          <p:cNvSpPr>
            <a:spLocks noGrp="1"/>
          </p:cNvSpPr>
          <p:nvPr>
            <p:ph type="ftr" sz="quarter" idx="12"/>
          </p:nvPr>
        </p:nvSpPr>
        <p:spPr>
          <a:xfrm>
            <a:off x="649476" y="4840074"/>
            <a:ext cx="3897154" cy="274097"/>
          </a:xfrm>
        </p:spPr>
        <p:txBody>
          <a:bodyPr/>
          <a:lstStyle/>
          <a:p>
            <a:r>
              <a:rPr lang="fr-FR" b="1" cap="all" dirty="0"/>
              <a:t>Après la 3</a:t>
            </a:r>
            <a:r>
              <a:rPr lang="fr-FR" b="1" baseline="30000" dirty="0"/>
              <a:t>e</a:t>
            </a:r>
            <a:endParaRPr lang="fr-FR" b="1" cap="all" dirty="0"/>
          </a:p>
        </p:txBody>
      </p:sp>
      <p:sp>
        <p:nvSpPr>
          <p:cNvPr id="2" name="Titre 1">
            <a:extLst>
              <a:ext uri="{FF2B5EF4-FFF2-40B4-BE49-F238E27FC236}">
                <a16:creationId xmlns:a16="http://schemas.microsoft.com/office/drawing/2014/main" id="{01AC8F96-F953-52AF-36A6-212DC7F63E93}"/>
              </a:ext>
            </a:extLst>
          </p:cNvPr>
          <p:cNvSpPr txBox="1">
            <a:spLocks/>
          </p:cNvSpPr>
          <p:nvPr/>
        </p:nvSpPr>
        <p:spPr>
          <a:xfrm>
            <a:off x="6767657"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b="0" dirty="0"/>
              <a:t>Que faire après la 3</a:t>
            </a:r>
            <a:r>
              <a:rPr lang="fr-FR" b="0" baseline="30000" dirty="0"/>
              <a:t>e </a:t>
            </a:r>
            <a:r>
              <a:rPr lang="fr-FR" b="0" dirty="0"/>
              <a:t> ?</a:t>
            </a:r>
          </a:p>
        </p:txBody>
      </p:sp>
      <p:cxnSp>
        <p:nvCxnSpPr>
          <p:cNvPr id="3" name="Connecteur droit 2">
            <a:extLst>
              <a:ext uri="{FF2B5EF4-FFF2-40B4-BE49-F238E27FC236}">
                <a16:creationId xmlns:a16="http://schemas.microsoft.com/office/drawing/2014/main" id="{04EA1B73-02F4-3183-ABE9-DB3DE942BD5E}"/>
              </a:ext>
            </a:extLst>
          </p:cNvPr>
          <p:cNvCxnSpPr>
            <a:cxnSpLocks/>
          </p:cNvCxnSpPr>
          <p:nvPr/>
        </p:nvCxnSpPr>
        <p:spPr>
          <a:xfrm>
            <a:off x="6623723"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pic>
        <p:nvPicPr>
          <p:cNvPr id="6" name="Image 5" descr="Une image contenant Police, texte, logo, Graphique&#10;&#10;Le contenu généré par l’IA peut être incorrect.">
            <a:hlinkClick r:id="rId3" action="ppaction://hlinksldjump"/>
            <a:extLst>
              <a:ext uri="{FF2B5EF4-FFF2-40B4-BE49-F238E27FC236}">
                <a16:creationId xmlns:a16="http://schemas.microsoft.com/office/drawing/2014/main" id="{C7BDB2D9-425E-225F-A9D6-9CD9FD3D106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1518" y="4882922"/>
            <a:ext cx="1274325" cy="166578"/>
          </a:xfrm>
          <a:prstGeom prst="rect">
            <a:avLst/>
          </a:prstGeom>
        </p:spPr>
      </p:pic>
      <p:sp>
        <p:nvSpPr>
          <p:cNvPr id="10" name="ZoneTexte 9">
            <a:extLst>
              <a:ext uri="{FF2B5EF4-FFF2-40B4-BE49-F238E27FC236}">
                <a16:creationId xmlns:a16="http://schemas.microsoft.com/office/drawing/2014/main" id="{3B7AD75E-1C02-7D40-3D4A-4B22212ABB7B}"/>
              </a:ext>
            </a:extLst>
          </p:cNvPr>
          <p:cNvSpPr txBox="1"/>
          <p:nvPr/>
        </p:nvSpPr>
        <p:spPr>
          <a:xfrm>
            <a:off x="98884" y="806415"/>
            <a:ext cx="9582665" cy="369150"/>
          </a:xfrm>
          <a:prstGeom prst="rect">
            <a:avLst/>
          </a:prstGeom>
          <a:noFill/>
        </p:spPr>
        <p:txBody>
          <a:bodyPr wrap="square" lIns="91260" tIns="45630" rIns="91260" bIns="45630" rtlCol="0">
            <a:spAutoFit/>
          </a:bodyPr>
          <a:lstStyle/>
          <a:p>
            <a:pPr algn="ctr"/>
            <a:r>
              <a:rPr lang="fr-FR" dirty="0">
                <a:solidFill>
                  <a:srgbClr val="0070C0"/>
                </a:solidFill>
              </a:rPr>
              <a:t>Brochure ID métiers</a:t>
            </a:r>
          </a:p>
        </p:txBody>
      </p:sp>
      <p:pic>
        <p:nvPicPr>
          <p:cNvPr id="7" name="Image 6" descr="Une image contenant texte, habits, Visage humain, femme&#10;&#10;Le contenu généré par l’IA peut être incorrect.">
            <a:extLst>
              <a:ext uri="{FF2B5EF4-FFF2-40B4-BE49-F238E27FC236}">
                <a16:creationId xmlns:a16="http://schemas.microsoft.com/office/drawing/2014/main" id="{48BFA134-E540-78FC-5B14-84783050EB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18103" y="1257879"/>
            <a:ext cx="2370474" cy="3131697"/>
          </a:xfrm>
          <a:prstGeom prst="rect">
            <a:avLst/>
          </a:prstGeom>
        </p:spPr>
      </p:pic>
      <p:pic>
        <p:nvPicPr>
          <p:cNvPr id="9" name="Image 8" descr="Une image contenant texte, capture d’écran, menu, conception&#10;&#10;Le contenu généré par l’IA peut être incorrect.">
            <a:extLst>
              <a:ext uri="{FF2B5EF4-FFF2-40B4-BE49-F238E27FC236}">
                <a16:creationId xmlns:a16="http://schemas.microsoft.com/office/drawing/2014/main" id="{C756A1F9-7EEF-F3C4-9AC3-304443A52C6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28841" y="1175565"/>
            <a:ext cx="2362043" cy="3131697"/>
          </a:xfrm>
          <a:prstGeom prst="rect">
            <a:avLst/>
          </a:prstGeom>
        </p:spPr>
      </p:pic>
      <p:sp>
        <p:nvSpPr>
          <p:cNvPr id="4" name="ZoneTexte 3"/>
          <p:cNvSpPr txBox="1"/>
          <p:nvPr/>
        </p:nvSpPr>
        <p:spPr>
          <a:xfrm>
            <a:off x="1119610" y="4465540"/>
            <a:ext cx="9158177" cy="584775"/>
          </a:xfrm>
          <a:prstGeom prst="rect">
            <a:avLst/>
          </a:prstGeom>
          <a:noFill/>
        </p:spPr>
        <p:txBody>
          <a:bodyPr wrap="square" rtlCol="0">
            <a:spAutoFit/>
          </a:bodyPr>
          <a:lstStyle/>
          <a:p>
            <a:r>
              <a:rPr lang="fr-FR" sz="1400" dirty="0">
                <a:hlinkClick r:id="rId7"/>
              </a:rPr>
              <a:t>https://infographies.laregion.fr/guidesIDmetiers/Lannuaire-Rentree-2026/index.html#/page/66</a:t>
            </a:r>
            <a:r>
              <a:rPr lang="fr-FR" sz="1400" dirty="0"/>
              <a:t> </a:t>
            </a:r>
          </a:p>
          <a:p>
            <a:endParaRPr lang="fr-FR" dirty="0"/>
          </a:p>
        </p:txBody>
      </p:sp>
    </p:spTree>
    <p:extLst>
      <p:ext uri="{BB962C8B-B14F-4D97-AF65-F5344CB8AC3E}">
        <p14:creationId xmlns:p14="http://schemas.microsoft.com/office/powerpoint/2010/main" val="1665340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g206554c3c12_0_554"/>
          <p:cNvSpPr txBox="1"/>
          <p:nvPr/>
        </p:nvSpPr>
        <p:spPr>
          <a:xfrm>
            <a:off x="787505" y="504002"/>
            <a:ext cx="8228971" cy="610755"/>
          </a:xfrm>
          <a:prstGeom prst="rect">
            <a:avLst/>
          </a:prstGeom>
          <a:noFill/>
          <a:ln>
            <a:noFill/>
          </a:ln>
        </p:spPr>
        <p:txBody>
          <a:bodyPr spcFirstLastPara="1" wrap="square" lIns="81444" tIns="81444" rIns="81444" bIns="81444" anchor="t" anchorCtr="0">
            <a:spAutoFit/>
          </a:bodyPr>
          <a:lstStyle/>
          <a:p>
            <a:pPr algn="ctr"/>
            <a:r>
              <a:rPr lang="fr-FR" sz="2900" b="1" dirty="0">
                <a:solidFill>
                  <a:srgbClr val="002060"/>
                </a:solidFill>
                <a:latin typeface="Calibri"/>
                <a:ea typeface="Calibri"/>
                <a:cs typeface="Calibri"/>
                <a:sym typeface="Calibri"/>
              </a:rPr>
              <a:t>Construire son projet d’orientation c’est : </a:t>
            </a:r>
            <a:endParaRPr sz="2900" b="1" dirty="0">
              <a:solidFill>
                <a:srgbClr val="002060"/>
              </a:solidFill>
              <a:latin typeface="Calibri"/>
              <a:ea typeface="Calibri"/>
              <a:cs typeface="Calibri"/>
              <a:sym typeface="Calibri"/>
            </a:endParaRPr>
          </a:p>
        </p:txBody>
      </p:sp>
      <p:sp>
        <p:nvSpPr>
          <p:cNvPr id="217" name="Google Shape;217;g206554c3c12_0_554"/>
          <p:cNvSpPr txBox="1"/>
          <p:nvPr/>
        </p:nvSpPr>
        <p:spPr>
          <a:xfrm>
            <a:off x="857719" y="1709368"/>
            <a:ext cx="8087833" cy="2504286"/>
          </a:xfrm>
          <a:prstGeom prst="rect">
            <a:avLst/>
          </a:prstGeom>
          <a:noFill/>
          <a:ln>
            <a:noFill/>
          </a:ln>
        </p:spPr>
        <p:txBody>
          <a:bodyPr spcFirstLastPara="1" wrap="square" lIns="81444" tIns="81444" rIns="81444" bIns="81444" anchor="t" anchorCtr="0">
            <a:noAutofit/>
          </a:bodyPr>
          <a:lstStyle/>
          <a:p>
            <a:r>
              <a:rPr lang="fr-FR" sz="2400" b="1" dirty="0">
                <a:solidFill>
                  <a:srgbClr val="002060"/>
                </a:solidFill>
                <a:latin typeface="Calibri"/>
                <a:ea typeface="Calibri"/>
                <a:cs typeface="Calibri"/>
                <a:sym typeface="Calibri"/>
              </a:rPr>
              <a:t>Une démarche progressive en 3 temps :</a:t>
            </a:r>
          </a:p>
          <a:p>
            <a:endParaRPr lang="fr-FR" sz="2400" b="1" dirty="0">
              <a:solidFill>
                <a:srgbClr val="002060"/>
              </a:solidFill>
              <a:latin typeface="Calibri"/>
              <a:ea typeface="Calibri"/>
              <a:cs typeface="Calibri"/>
              <a:sym typeface="Calibri"/>
            </a:endParaRPr>
          </a:p>
          <a:p>
            <a:r>
              <a:rPr lang="fr-FR" b="1" dirty="0">
                <a:solidFill>
                  <a:srgbClr val="002060"/>
                </a:solidFill>
                <a:latin typeface="Calibri"/>
                <a:ea typeface="Calibri"/>
                <a:cs typeface="Calibri"/>
                <a:sym typeface="Calibri"/>
              </a:rPr>
              <a:t>1 – S’informer, Découvrir, Explorer </a:t>
            </a:r>
          </a:p>
          <a:p>
            <a:r>
              <a:rPr lang="fr-FR" b="1" dirty="0">
                <a:solidFill>
                  <a:srgbClr val="002060"/>
                </a:solidFill>
                <a:latin typeface="Calibri"/>
                <a:ea typeface="Calibri"/>
                <a:cs typeface="Calibri"/>
                <a:sym typeface="Calibri"/>
              </a:rPr>
              <a:t>      (recherche, discussion, stage, mini-stage, JPO…)</a:t>
            </a:r>
          </a:p>
          <a:p>
            <a:endParaRPr b="1" dirty="0">
              <a:solidFill>
                <a:srgbClr val="002060"/>
              </a:solidFill>
              <a:latin typeface="Calibri"/>
              <a:ea typeface="Calibri"/>
              <a:cs typeface="Calibri"/>
              <a:sym typeface="Calibri"/>
            </a:endParaRPr>
          </a:p>
          <a:p>
            <a:r>
              <a:rPr lang="fr-FR" b="1" dirty="0">
                <a:solidFill>
                  <a:srgbClr val="002060"/>
                </a:solidFill>
                <a:latin typeface="Calibri"/>
                <a:ea typeface="Calibri"/>
                <a:cs typeface="Calibri"/>
                <a:sym typeface="Calibri"/>
              </a:rPr>
              <a:t>2 – Se questionner (intérêts, valeurs, sens) et s’auto-évaluer/se positionner</a:t>
            </a:r>
          </a:p>
          <a:p>
            <a:endParaRPr lang="fr-FR" b="1" dirty="0">
              <a:solidFill>
                <a:srgbClr val="002060"/>
              </a:solidFill>
              <a:latin typeface="Calibri"/>
              <a:ea typeface="Calibri"/>
              <a:cs typeface="Calibri"/>
              <a:sym typeface="Calibri"/>
            </a:endParaRPr>
          </a:p>
          <a:p>
            <a:r>
              <a:rPr lang="fr-FR" b="1" dirty="0">
                <a:solidFill>
                  <a:srgbClr val="002060"/>
                </a:solidFill>
                <a:latin typeface="Calibri"/>
                <a:ea typeface="Calibri"/>
                <a:cs typeface="Calibri"/>
                <a:sym typeface="Calibri"/>
              </a:rPr>
              <a:t>3 – Choisir</a:t>
            </a:r>
            <a:endParaRPr b="1" dirty="0">
              <a:solidFill>
                <a:srgbClr val="002060"/>
              </a:solidFill>
              <a:latin typeface="Calibri"/>
              <a:ea typeface="Calibri"/>
              <a:cs typeface="Calibri"/>
              <a:sym typeface="Calibri"/>
            </a:endParaRPr>
          </a:p>
        </p:txBody>
      </p:sp>
    </p:spTree>
    <p:extLst>
      <p:ext uri="{BB962C8B-B14F-4D97-AF65-F5344CB8AC3E}">
        <p14:creationId xmlns:p14="http://schemas.microsoft.com/office/powerpoint/2010/main" val="3452502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1">
            <a:extLst>
              <a:ext uri="{FF2B5EF4-FFF2-40B4-BE49-F238E27FC236}">
                <a16:creationId xmlns:a16="http://schemas.microsoft.com/office/drawing/2014/main" id="{4EDC2C25-501B-9C51-D7F6-178D4FE7A2AF}"/>
              </a:ext>
            </a:extLst>
          </p:cNvPr>
          <p:cNvSpPr txBox="1">
            <a:spLocks/>
          </p:cNvSpPr>
          <p:nvPr/>
        </p:nvSpPr>
        <p:spPr>
          <a:xfrm>
            <a:off x="2160000" y="2880030"/>
            <a:ext cx="6858000" cy="728173"/>
          </a:xfrm>
          <a:prstGeom prst="rect">
            <a:avLst/>
          </a:prstGeom>
        </p:spPr>
        <p:txBody>
          <a:bodyPr vert="horz" lIns="0" tIns="0" rIns="0" bIns="0" rtlCol="0" anchor="t" anchorCtr="0">
            <a:noAutofit/>
          </a:bodyPr>
          <a:lstStyle>
            <a:lvl1pPr marL="0" indent="0" algn="l" defTabSz="685800" rtl="0" eaLnBrk="1" latinLnBrk="0" hangingPunct="1">
              <a:lnSpc>
                <a:spcPct val="100000"/>
              </a:lnSpc>
              <a:spcBef>
                <a:spcPts val="750"/>
              </a:spcBef>
              <a:buFont typeface="Arial" panose="020B0604020202020204" pitchFamily="34" charset="0"/>
              <a:buNone/>
              <a:defRPr sz="1950" b="1" kern="1200">
                <a:solidFill>
                  <a:schemeClr val="tx1"/>
                </a:solidFill>
                <a:latin typeface="Arial" panose="020B0604020202020204" pitchFamily="34" charset="0"/>
                <a:ea typeface="+mn-ea"/>
                <a:cs typeface="Arial" panose="020B0604020202020204" pitchFamily="34"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fr-FR" sz="2000" cap="all" spc="30" dirty="0"/>
              <a:t>MERCI</a:t>
            </a:r>
            <a:br>
              <a:rPr lang="fr-FR" sz="2000" spc="30" dirty="0">
                <a:solidFill>
                  <a:prstClr val="black"/>
                </a:solidFill>
              </a:rPr>
            </a:br>
            <a:r>
              <a:rPr lang="fr-FR" sz="2000" b="0" spc="30" dirty="0"/>
              <a:t>de votre attention</a:t>
            </a:r>
            <a:endParaRPr lang="fr-FR" sz="2000" b="0" cap="all" spc="30" dirty="0">
              <a:solidFill>
                <a:prstClr val="black"/>
              </a:solidFill>
            </a:endParaRPr>
          </a:p>
        </p:txBody>
      </p:sp>
    </p:spTree>
    <p:extLst>
      <p:ext uri="{BB962C8B-B14F-4D97-AF65-F5344CB8AC3E}">
        <p14:creationId xmlns:p14="http://schemas.microsoft.com/office/powerpoint/2010/main" val="2280906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2760039" y="2"/>
            <a:ext cx="6387483" cy="738871"/>
            <a:chOff x="2763846" y="0"/>
            <a:chExt cx="6396355" cy="984250"/>
          </a:xfrm>
        </p:grpSpPr>
        <p:sp>
          <p:nvSpPr>
            <p:cNvPr id="3" name="object 3"/>
            <p:cNvSpPr/>
            <p:nvPr/>
          </p:nvSpPr>
          <p:spPr>
            <a:xfrm>
              <a:off x="2763837" y="0"/>
              <a:ext cx="4748530" cy="984250"/>
            </a:xfrm>
            <a:custGeom>
              <a:avLst/>
              <a:gdLst/>
              <a:ahLst/>
              <a:cxnLst/>
              <a:rect l="l" t="t" r="r" b="b"/>
              <a:pathLst>
                <a:path w="4748530" h="984250">
                  <a:moveTo>
                    <a:pt x="199720" y="0"/>
                  </a:moveTo>
                  <a:lnTo>
                    <a:pt x="173482" y="0"/>
                  </a:lnTo>
                  <a:lnTo>
                    <a:pt x="0" y="983945"/>
                  </a:lnTo>
                  <a:lnTo>
                    <a:pt x="26238" y="983945"/>
                  </a:lnTo>
                  <a:lnTo>
                    <a:pt x="199720" y="0"/>
                  </a:lnTo>
                  <a:close/>
                </a:path>
                <a:path w="4748530" h="984250">
                  <a:moveTo>
                    <a:pt x="264706" y="0"/>
                  </a:moveTo>
                  <a:lnTo>
                    <a:pt x="232206" y="0"/>
                  </a:lnTo>
                  <a:lnTo>
                    <a:pt x="58724" y="983945"/>
                  </a:lnTo>
                  <a:lnTo>
                    <a:pt x="91224" y="983945"/>
                  </a:lnTo>
                  <a:lnTo>
                    <a:pt x="264706" y="0"/>
                  </a:lnTo>
                  <a:close/>
                </a:path>
                <a:path w="4748530" h="984250">
                  <a:moveTo>
                    <a:pt x="329692" y="0"/>
                  </a:moveTo>
                  <a:lnTo>
                    <a:pt x="297205" y="0"/>
                  </a:lnTo>
                  <a:lnTo>
                    <a:pt x="123723" y="983945"/>
                  </a:lnTo>
                  <a:lnTo>
                    <a:pt x="156210" y="983945"/>
                  </a:lnTo>
                  <a:lnTo>
                    <a:pt x="329692" y="0"/>
                  </a:lnTo>
                  <a:close/>
                </a:path>
                <a:path w="4748530" h="984250">
                  <a:moveTo>
                    <a:pt x="394677" y="0"/>
                  </a:moveTo>
                  <a:lnTo>
                    <a:pt x="362178" y="0"/>
                  </a:lnTo>
                  <a:lnTo>
                    <a:pt x="188696" y="983945"/>
                  </a:lnTo>
                  <a:lnTo>
                    <a:pt x="221195" y="983945"/>
                  </a:lnTo>
                  <a:lnTo>
                    <a:pt x="394677" y="0"/>
                  </a:lnTo>
                  <a:close/>
                </a:path>
                <a:path w="4748530" h="984250">
                  <a:moveTo>
                    <a:pt x="459638" y="0"/>
                  </a:moveTo>
                  <a:lnTo>
                    <a:pt x="427151" y="0"/>
                  </a:lnTo>
                  <a:lnTo>
                    <a:pt x="253669" y="983945"/>
                  </a:lnTo>
                  <a:lnTo>
                    <a:pt x="286156" y="983945"/>
                  </a:lnTo>
                  <a:lnTo>
                    <a:pt x="459638" y="0"/>
                  </a:lnTo>
                  <a:close/>
                </a:path>
                <a:path w="4748530" h="984250">
                  <a:moveTo>
                    <a:pt x="524624" y="0"/>
                  </a:moveTo>
                  <a:lnTo>
                    <a:pt x="492137" y="0"/>
                  </a:lnTo>
                  <a:lnTo>
                    <a:pt x="318655" y="983945"/>
                  </a:lnTo>
                  <a:lnTo>
                    <a:pt x="351142" y="983945"/>
                  </a:lnTo>
                  <a:lnTo>
                    <a:pt x="524624" y="0"/>
                  </a:lnTo>
                  <a:close/>
                </a:path>
                <a:path w="4748530" h="984250">
                  <a:moveTo>
                    <a:pt x="589610" y="0"/>
                  </a:moveTo>
                  <a:lnTo>
                    <a:pt x="557123" y="0"/>
                  </a:lnTo>
                  <a:lnTo>
                    <a:pt x="383641" y="983945"/>
                  </a:lnTo>
                  <a:lnTo>
                    <a:pt x="416128" y="983945"/>
                  </a:lnTo>
                  <a:lnTo>
                    <a:pt x="589610" y="0"/>
                  </a:lnTo>
                  <a:close/>
                </a:path>
                <a:path w="4748530" h="984250">
                  <a:moveTo>
                    <a:pt x="654583" y="0"/>
                  </a:moveTo>
                  <a:lnTo>
                    <a:pt x="622109" y="0"/>
                  </a:lnTo>
                  <a:lnTo>
                    <a:pt x="448627" y="983945"/>
                  </a:lnTo>
                  <a:lnTo>
                    <a:pt x="481101" y="983945"/>
                  </a:lnTo>
                  <a:lnTo>
                    <a:pt x="654583" y="0"/>
                  </a:lnTo>
                  <a:close/>
                </a:path>
                <a:path w="4748530" h="984250">
                  <a:moveTo>
                    <a:pt x="719569" y="0"/>
                  </a:moveTo>
                  <a:lnTo>
                    <a:pt x="687070" y="0"/>
                  </a:lnTo>
                  <a:lnTo>
                    <a:pt x="513588" y="983945"/>
                  </a:lnTo>
                  <a:lnTo>
                    <a:pt x="546087" y="983945"/>
                  </a:lnTo>
                  <a:lnTo>
                    <a:pt x="719569" y="0"/>
                  </a:lnTo>
                  <a:close/>
                </a:path>
                <a:path w="4748530" h="984250">
                  <a:moveTo>
                    <a:pt x="784542" y="0"/>
                  </a:moveTo>
                  <a:lnTo>
                    <a:pt x="752055" y="0"/>
                  </a:lnTo>
                  <a:lnTo>
                    <a:pt x="578573" y="983945"/>
                  </a:lnTo>
                  <a:lnTo>
                    <a:pt x="611060" y="983945"/>
                  </a:lnTo>
                  <a:lnTo>
                    <a:pt x="784542" y="0"/>
                  </a:lnTo>
                  <a:close/>
                </a:path>
                <a:path w="4748530" h="984250">
                  <a:moveTo>
                    <a:pt x="849541" y="0"/>
                  </a:moveTo>
                  <a:lnTo>
                    <a:pt x="817041" y="0"/>
                  </a:lnTo>
                  <a:lnTo>
                    <a:pt x="643559" y="983945"/>
                  </a:lnTo>
                  <a:lnTo>
                    <a:pt x="676059" y="983945"/>
                  </a:lnTo>
                  <a:lnTo>
                    <a:pt x="849541" y="0"/>
                  </a:lnTo>
                  <a:close/>
                </a:path>
                <a:path w="4748530" h="984250">
                  <a:moveTo>
                    <a:pt x="914514" y="0"/>
                  </a:moveTo>
                  <a:lnTo>
                    <a:pt x="882015" y="0"/>
                  </a:lnTo>
                  <a:lnTo>
                    <a:pt x="708533" y="983945"/>
                  </a:lnTo>
                  <a:lnTo>
                    <a:pt x="741032" y="983945"/>
                  </a:lnTo>
                  <a:lnTo>
                    <a:pt x="914514" y="0"/>
                  </a:lnTo>
                  <a:close/>
                </a:path>
                <a:path w="4748530" h="984250">
                  <a:moveTo>
                    <a:pt x="979487" y="0"/>
                  </a:moveTo>
                  <a:lnTo>
                    <a:pt x="947000" y="0"/>
                  </a:lnTo>
                  <a:lnTo>
                    <a:pt x="773518" y="983945"/>
                  </a:lnTo>
                  <a:lnTo>
                    <a:pt x="806005" y="983945"/>
                  </a:lnTo>
                  <a:lnTo>
                    <a:pt x="979487" y="0"/>
                  </a:lnTo>
                  <a:close/>
                </a:path>
                <a:path w="4748530" h="984250">
                  <a:moveTo>
                    <a:pt x="1044486" y="0"/>
                  </a:moveTo>
                  <a:lnTo>
                    <a:pt x="1011974" y="0"/>
                  </a:lnTo>
                  <a:lnTo>
                    <a:pt x="838492" y="983945"/>
                  </a:lnTo>
                  <a:lnTo>
                    <a:pt x="871004" y="983945"/>
                  </a:lnTo>
                  <a:lnTo>
                    <a:pt x="1044486" y="0"/>
                  </a:lnTo>
                  <a:close/>
                </a:path>
                <a:path w="4748530" h="984250">
                  <a:moveTo>
                    <a:pt x="1109459" y="0"/>
                  </a:moveTo>
                  <a:lnTo>
                    <a:pt x="1076972" y="0"/>
                  </a:lnTo>
                  <a:lnTo>
                    <a:pt x="903490" y="983945"/>
                  </a:lnTo>
                  <a:lnTo>
                    <a:pt x="935977" y="983945"/>
                  </a:lnTo>
                  <a:lnTo>
                    <a:pt x="1109459" y="0"/>
                  </a:lnTo>
                  <a:close/>
                </a:path>
                <a:path w="4748530" h="984250">
                  <a:moveTo>
                    <a:pt x="1174432" y="0"/>
                  </a:moveTo>
                  <a:lnTo>
                    <a:pt x="1141933" y="0"/>
                  </a:lnTo>
                  <a:lnTo>
                    <a:pt x="968451" y="983945"/>
                  </a:lnTo>
                  <a:lnTo>
                    <a:pt x="1000950" y="983945"/>
                  </a:lnTo>
                  <a:lnTo>
                    <a:pt x="1174432" y="0"/>
                  </a:lnTo>
                  <a:close/>
                </a:path>
                <a:path w="4748530" h="984250">
                  <a:moveTo>
                    <a:pt x="1239418" y="0"/>
                  </a:moveTo>
                  <a:lnTo>
                    <a:pt x="1206931" y="0"/>
                  </a:lnTo>
                  <a:lnTo>
                    <a:pt x="1033449" y="983945"/>
                  </a:lnTo>
                  <a:lnTo>
                    <a:pt x="1065936" y="983945"/>
                  </a:lnTo>
                  <a:lnTo>
                    <a:pt x="1239418" y="0"/>
                  </a:lnTo>
                  <a:close/>
                </a:path>
                <a:path w="4748530" h="984250">
                  <a:moveTo>
                    <a:pt x="1304391" y="0"/>
                  </a:moveTo>
                  <a:lnTo>
                    <a:pt x="1271905" y="0"/>
                  </a:lnTo>
                  <a:lnTo>
                    <a:pt x="1098423" y="983945"/>
                  </a:lnTo>
                  <a:lnTo>
                    <a:pt x="1130909" y="983945"/>
                  </a:lnTo>
                  <a:lnTo>
                    <a:pt x="1304391" y="0"/>
                  </a:lnTo>
                  <a:close/>
                </a:path>
                <a:path w="4748530" h="984250">
                  <a:moveTo>
                    <a:pt x="1369377" y="0"/>
                  </a:moveTo>
                  <a:lnTo>
                    <a:pt x="1336890" y="0"/>
                  </a:lnTo>
                  <a:lnTo>
                    <a:pt x="1163408" y="983945"/>
                  </a:lnTo>
                  <a:lnTo>
                    <a:pt x="1195895" y="983945"/>
                  </a:lnTo>
                  <a:lnTo>
                    <a:pt x="1369377" y="0"/>
                  </a:lnTo>
                  <a:close/>
                </a:path>
                <a:path w="4748530" h="984250">
                  <a:moveTo>
                    <a:pt x="1434363" y="0"/>
                  </a:moveTo>
                  <a:lnTo>
                    <a:pt x="1401864" y="0"/>
                  </a:lnTo>
                  <a:lnTo>
                    <a:pt x="1228382" y="983945"/>
                  </a:lnTo>
                  <a:lnTo>
                    <a:pt x="1260881" y="983945"/>
                  </a:lnTo>
                  <a:lnTo>
                    <a:pt x="1434363" y="0"/>
                  </a:lnTo>
                  <a:close/>
                </a:path>
                <a:path w="4748530" h="984250">
                  <a:moveTo>
                    <a:pt x="1499336" y="0"/>
                  </a:moveTo>
                  <a:lnTo>
                    <a:pt x="1466837" y="0"/>
                  </a:lnTo>
                  <a:lnTo>
                    <a:pt x="1293355" y="983945"/>
                  </a:lnTo>
                  <a:lnTo>
                    <a:pt x="1325854" y="983945"/>
                  </a:lnTo>
                  <a:lnTo>
                    <a:pt x="1499336" y="0"/>
                  </a:lnTo>
                  <a:close/>
                </a:path>
                <a:path w="4748530" h="984250">
                  <a:moveTo>
                    <a:pt x="1564322" y="0"/>
                  </a:moveTo>
                  <a:lnTo>
                    <a:pt x="1531835" y="0"/>
                  </a:lnTo>
                  <a:lnTo>
                    <a:pt x="1358353" y="983945"/>
                  </a:lnTo>
                  <a:lnTo>
                    <a:pt x="1390840" y="983945"/>
                  </a:lnTo>
                  <a:lnTo>
                    <a:pt x="1564322" y="0"/>
                  </a:lnTo>
                  <a:close/>
                </a:path>
                <a:path w="4748530" h="984250">
                  <a:moveTo>
                    <a:pt x="1629308" y="0"/>
                  </a:moveTo>
                  <a:lnTo>
                    <a:pt x="1596809" y="0"/>
                  </a:lnTo>
                  <a:lnTo>
                    <a:pt x="1423327" y="983945"/>
                  </a:lnTo>
                  <a:lnTo>
                    <a:pt x="1455826" y="983945"/>
                  </a:lnTo>
                  <a:lnTo>
                    <a:pt x="1629308" y="0"/>
                  </a:lnTo>
                  <a:close/>
                </a:path>
                <a:path w="4748530" h="984250">
                  <a:moveTo>
                    <a:pt x="1694268" y="0"/>
                  </a:moveTo>
                  <a:lnTo>
                    <a:pt x="1661795" y="0"/>
                  </a:lnTo>
                  <a:lnTo>
                    <a:pt x="1488313" y="983945"/>
                  </a:lnTo>
                  <a:lnTo>
                    <a:pt x="1520786" y="983945"/>
                  </a:lnTo>
                  <a:lnTo>
                    <a:pt x="1694268" y="0"/>
                  </a:lnTo>
                  <a:close/>
                </a:path>
                <a:path w="4748530" h="984250">
                  <a:moveTo>
                    <a:pt x="1759267" y="0"/>
                  </a:moveTo>
                  <a:lnTo>
                    <a:pt x="1726768" y="0"/>
                  </a:lnTo>
                  <a:lnTo>
                    <a:pt x="1553286" y="983945"/>
                  </a:lnTo>
                  <a:lnTo>
                    <a:pt x="1585785" y="983945"/>
                  </a:lnTo>
                  <a:lnTo>
                    <a:pt x="1759267" y="0"/>
                  </a:lnTo>
                  <a:close/>
                </a:path>
                <a:path w="4748530" h="984250">
                  <a:moveTo>
                    <a:pt x="1824240" y="0"/>
                  </a:moveTo>
                  <a:lnTo>
                    <a:pt x="1791741" y="0"/>
                  </a:lnTo>
                  <a:lnTo>
                    <a:pt x="1618259" y="983945"/>
                  </a:lnTo>
                  <a:lnTo>
                    <a:pt x="1650758" y="983945"/>
                  </a:lnTo>
                  <a:lnTo>
                    <a:pt x="1824240" y="0"/>
                  </a:lnTo>
                  <a:close/>
                </a:path>
                <a:path w="4748530" h="984250">
                  <a:moveTo>
                    <a:pt x="1889239" y="0"/>
                  </a:moveTo>
                  <a:lnTo>
                    <a:pt x="1856740" y="0"/>
                  </a:lnTo>
                  <a:lnTo>
                    <a:pt x="1683258" y="983945"/>
                  </a:lnTo>
                  <a:lnTo>
                    <a:pt x="1715757" y="983945"/>
                  </a:lnTo>
                  <a:lnTo>
                    <a:pt x="1889239" y="0"/>
                  </a:lnTo>
                  <a:close/>
                </a:path>
                <a:path w="4748530" h="984250">
                  <a:moveTo>
                    <a:pt x="1954212" y="0"/>
                  </a:moveTo>
                  <a:lnTo>
                    <a:pt x="1921700" y="0"/>
                  </a:lnTo>
                  <a:lnTo>
                    <a:pt x="1748218" y="983945"/>
                  </a:lnTo>
                  <a:lnTo>
                    <a:pt x="1780730" y="983945"/>
                  </a:lnTo>
                  <a:lnTo>
                    <a:pt x="1954212" y="0"/>
                  </a:lnTo>
                  <a:close/>
                </a:path>
                <a:path w="4748530" h="984250">
                  <a:moveTo>
                    <a:pt x="2019185" y="0"/>
                  </a:moveTo>
                  <a:lnTo>
                    <a:pt x="1986699" y="0"/>
                  </a:lnTo>
                  <a:lnTo>
                    <a:pt x="1813217" y="983945"/>
                  </a:lnTo>
                  <a:lnTo>
                    <a:pt x="1845703" y="983945"/>
                  </a:lnTo>
                  <a:lnTo>
                    <a:pt x="2019185" y="0"/>
                  </a:lnTo>
                  <a:close/>
                </a:path>
                <a:path w="4748530" h="984250">
                  <a:moveTo>
                    <a:pt x="2084158" y="0"/>
                  </a:moveTo>
                  <a:lnTo>
                    <a:pt x="2051672" y="0"/>
                  </a:lnTo>
                  <a:lnTo>
                    <a:pt x="1878190" y="983945"/>
                  </a:lnTo>
                  <a:lnTo>
                    <a:pt x="1910676" y="983945"/>
                  </a:lnTo>
                  <a:lnTo>
                    <a:pt x="2084158" y="0"/>
                  </a:lnTo>
                  <a:close/>
                </a:path>
                <a:path w="4748530" h="984250">
                  <a:moveTo>
                    <a:pt x="2149132" y="0"/>
                  </a:moveTo>
                  <a:lnTo>
                    <a:pt x="2116645" y="0"/>
                  </a:lnTo>
                  <a:lnTo>
                    <a:pt x="1943163" y="983945"/>
                  </a:lnTo>
                  <a:lnTo>
                    <a:pt x="1975650" y="983945"/>
                  </a:lnTo>
                  <a:lnTo>
                    <a:pt x="2149132" y="0"/>
                  </a:lnTo>
                  <a:close/>
                </a:path>
                <a:path w="4748530" h="984250">
                  <a:moveTo>
                    <a:pt x="2214118" y="0"/>
                  </a:moveTo>
                  <a:lnTo>
                    <a:pt x="2181631" y="0"/>
                  </a:lnTo>
                  <a:lnTo>
                    <a:pt x="2008149" y="983945"/>
                  </a:lnTo>
                  <a:lnTo>
                    <a:pt x="2040636" y="983945"/>
                  </a:lnTo>
                  <a:lnTo>
                    <a:pt x="2214118" y="0"/>
                  </a:lnTo>
                  <a:close/>
                </a:path>
                <a:path w="4748530" h="984250">
                  <a:moveTo>
                    <a:pt x="2279104" y="0"/>
                  </a:moveTo>
                  <a:lnTo>
                    <a:pt x="2246604" y="0"/>
                  </a:lnTo>
                  <a:lnTo>
                    <a:pt x="2073122" y="983945"/>
                  </a:lnTo>
                  <a:lnTo>
                    <a:pt x="2105622" y="983945"/>
                  </a:lnTo>
                  <a:lnTo>
                    <a:pt x="2279104" y="0"/>
                  </a:lnTo>
                  <a:close/>
                </a:path>
                <a:path w="4748530" h="984250">
                  <a:moveTo>
                    <a:pt x="2344077" y="0"/>
                  </a:moveTo>
                  <a:lnTo>
                    <a:pt x="2311590" y="0"/>
                  </a:lnTo>
                  <a:lnTo>
                    <a:pt x="2138108" y="983945"/>
                  </a:lnTo>
                  <a:lnTo>
                    <a:pt x="2170595" y="983945"/>
                  </a:lnTo>
                  <a:lnTo>
                    <a:pt x="2344077" y="0"/>
                  </a:lnTo>
                  <a:close/>
                </a:path>
                <a:path w="4748530" h="984250">
                  <a:moveTo>
                    <a:pt x="2409075" y="0"/>
                  </a:moveTo>
                  <a:lnTo>
                    <a:pt x="2376563" y="0"/>
                  </a:lnTo>
                  <a:lnTo>
                    <a:pt x="2203081" y="983945"/>
                  </a:lnTo>
                  <a:lnTo>
                    <a:pt x="2235593" y="983945"/>
                  </a:lnTo>
                  <a:lnTo>
                    <a:pt x="2409075" y="0"/>
                  </a:lnTo>
                  <a:close/>
                </a:path>
                <a:path w="4748530" h="984250">
                  <a:moveTo>
                    <a:pt x="2474049" y="0"/>
                  </a:moveTo>
                  <a:lnTo>
                    <a:pt x="2441549" y="0"/>
                  </a:lnTo>
                  <a:lnTo>
                    <a:pt x="2268067" y="983945"/>
                  </a:lnTo>
                  <a:lnTo>
                    <a:pt x="2300567" y="983945"/>
                  </a:lnTo>
                  <a:lnTo>
                    <a:pt x="2474049" y="0"/>
                  </a:lnTo>
                  <a:close/>
                </a:path>
                <a:path w="4748530" h="984250">
                  <a:moveTo>
                    <a:pt x="2539034" y="0"/>
                  </a:moveTo>
                  <a:lnTo>
                    <a:pt x="2506548" y="0"/>
                  </a:lnTo>
                  <a:lnTo>
                    <a:pt x="2333066" y="983945"/>
                  </a:lnTo>
                  <a:lnTo>
                    <a:pt x="2365552" y="983945"/>
                  </a:lnTo>
                  <a:lnTo>
                    <a:pt x="2539034" y="0"/>
                  </a:lnTo>
                  <a:close/>
                </a:path>
                <a:path w="4748530" h="984250">
                  <a:moveTo>
                    <a:pt x="2604008" y="0"/>
                  </a:moveTo>
                  <a:lnTo>
                    <a:pt x="2571508" y="0"/>
                  </a:lnTo>
                  <a:lnTo>
                    <a:pt x="2398026" y="983945"/>
                  </a:lnTo>
                  <a:lnTo>
                    <a:pt x="2430526" y="983945"/>
                  </a:lnTo>
                  <a:lnTo>
                    <a:pt x="2604008" y="0"/>
                  </a:lnTo>
                  <a:close/>
                </a:path>
                <a:path w="4748530" h="984250">
                  <a:moveTo>
                    <a:pt x="2668994" y="0"/>
                  </a:moveTo>
                  <a:lnTo>
                    <a:pt x="2636494" y="0"/>
                  </a:lnTo>
                  <a:lnTo>
                    <a:pt x="2463012" y="983945"/>
                  </a:lnTo>
                  <a:lnTo>
                    <a:pt x="2495512" y="983945"/>
                  </a:lnTo>
                  <a:lnTo>
                    <a:pt x="2668994" y="0"/>
                  </a:lnTo>
                  <a:close/>
                </a:path>
                <a:path w="4748530" h="984250">
                  <a:moveTo>
                    <a:pt x="2733967" y="0"/>
                  </a:moveTo>
                  <a:lnTo>
                    <a:pt x="2701480" y="0"/>
                  </a:lnTo>
                  <a:lnTo>
                    <a:pt x="2527998" y="983945"/>
                  </a:lnTo>
                  <a:lnTo>
                    <a:pt x="2560485" y="983945"/>
                  </a:lnTo>
                  <a:lnTo>
                    <a:pt x="2733967" y="0"/>
                  </a:lnTo>
                  <a:close/>
                </a:path>
                <a:path w="4748530" h="984250">
                  <a:moveTo>
                    <a:pt x="2798953" y="0"/>
                  </a:moveTo>
                  <a:lnTo>
                    <a:pt x="2766466" y="0"/>
                  </a:lnTo>
                  <a:lnTo>
                    <a:pt x="2592984" y="983945"/>
                  </a:lnTo>
                  <a:lnTo>
                    <a:pt x="2625471" y="983945"/>
                  </a:lnTo>
                  <a:lnTo>
                    <a:pt x="2798953" y="0"/>
                  </a:lnTo>
                  <a:close/>
                </a:path>
                <a:path w="4748530" h="984250">
                  <a:moveTo>
                    <a:pt x="2863926" y="0"/>
                  </a:moveTo>
                  <a:lnTo>
                    <a:pt x="2831427" y="0"/>
                  </a:lnTo>
                  <a:lnTo>
                    <a:pt x="2657945" y="983945"/>
                  </a:lnTo>
                  <a:lnTo>
                    <a:pt x="2690444" y="983945"/>
                  </a:lnTo>
                  <a:lnTo>
                    <a:pt x="2863926" y="0"/>
                  </a:lnTo>
                  <a:close/>
                </a:path>
                <a:path w="4748530" h="984250">
                  <a:moveTo>
                    <a:pt x="2928912" y="0"/>
                  </a:moveTo>
                  <a:lnTo>
                    <a:pt x="2896425" y="0"/>
                  </a:lnTo>
                  <a:lnTo>
                    <a:pt x="2722943" y="983945"/>
                  </a:lnTo>
                  <a:lnTo>
                    <a:pt x="2755430" y="983945"/>
                  </a:lnTo>
                  <a:lnTo>
                    <a:pt x="2928912" y="0"/>
                  </a:lnTo>
                  <a:close/>
                </a:path>
                <a:path w="4748530" h="984250">
                  <a:moveTo>
                    <a:pt x="2993885" y="0"/>
                  </a:moveTo>
                  <a:lnTo>
                    <a:pt x="2961398" y="0"/>
                  </a:lnTo>
                  <a:lnTo>
                    <a:pt x="2787916" y="983945"/>
                  </a:lnTo>
                  <a:lnTo>
                    <a:pt x="2820403" y="983945"/>
                  </a:lnTo>
                  <a:lnTo>
                    <a:pt x="2993885" y="0"/>
                  </a:lnTo>
                  <a:close/>
                </a:path>
                <a:path w="4748530" h="984250">
                  <a:moveTo>
                    <a:pt x="3058871" y="0"/>
                  </a:moveTo>
                  <a:lnTo>
                    <a:pt x="3026384" y="0"/>
                  </a:lnTo>
                  <a:lnTo>
                    <a:pt x="2852902" y="983945"/>
                  </a:lnTo>
                  <a:lnTo>
                    <a:pt x="2885389" y="983945"/>
                  </a:lnTo>
                  <a:lnTo>
                    <a:pt x="3058871" y="0"/>
                  </a:lnTo>
                  <a:close/>
                </a:path>
                <a:path w="4748530" h="984250">
                  <a:moveTo>
                    <a:pt x="3123857" y="0"/>
                  </a:moveTo>
                  <a:lnTo>
                    <a:pt x="3091357" y="0"/>
                  </a:lnTo>
                  <a:lnTo>
                    <a:pt x="2917875" y="983945"/>
                  </a:lnTo>
                  <a:lnTo>
                    <a:pt x="2950375" y="983945"/>
                  </a:lnTo>
                  <a:lnTo>
                    <a:pt x="3123857" y="0"/>
                  </a:lnTo>
                  <a:close/>
                </a:path>
                <a:path w="4748530" h="984250">
                  <a:moveTo>
                    <a:pt x="3188830" y="0"/>
                  </a:moveTo>
                  <a:lnTo>
                    <a:pt x="3156331" y="0"/>
                  </a:lnTo>
                  <a:lnTo>
                    <a:pt x="2982849" y="983945"/>
                  </a:lnTo>
                  <a:lnTo>
                    <a:pt x="3015348" y="983945"/>
                  </a:lnTo>
                  <a:lnTo>
                    <a:pt x="3188830" y="0"/>
                  </a:lnTo>
                  <a:close/>
                </a:path>
                <a:path w="4748530" h="984250">
                  <a:moveTo>
                    <a:pt x="3253803" y="0"/>
                  </a:moveTo>
                  <a:lnTo>
                    <a:pt x="3221329" y="0"/>
                  </a:lnTo>
                  <a:lnTo>
                    <a:pt x="3047847" y="983945"/>
                  </a:lnTo>
                  <a:lnTo>
                    <a:pt x="3080321" y="983945"/>
                  </a:lnTo>
                  <a:lnTo>
                    <a:pt x="3253803" y="0"/>
                  </a:lnTo>
                  <a:close/>
                </a:path>
                <a:path w="4748530" h="984250">
                  <a:moveTo>
                    <a:pt x="3318802" y="0"/>
                  </a:moveTo>
                  <a:lnTo>
                    <a:pt x="3286302" y="0"/>
                  </a:lnTo>
                  <a:lnTo>
                    <a:pt x="3112820" y="983945"/>
                  </a:lnTo>
                  <a:lnTo>
                    <a:pt x="3145320" y="983945"/>
                  </a:lnTo>
                  <a:lnTo>
                    <a:pt x="3318802" y="0"/>
                  </a:lnTo>
                  <a:close/>
                </a:path>
                <a:path w="4748530" h="984250">
                  <a:moveTo>
                    <a:pt x="3383775" y="0"/>
                  </a:moveTo>
                  <a:lnTo>
                    <a:pt x="3351288" y="0"/>
                  </a:lnTo>
                  <a:lnTo>
                    <a:pt x="3177806" y="983945"/>
                  </a:lnTo>
                  <a:lnTo>
                    <a:pt x="3210293" y="983945"/>
                  </a:lnTo>
                  <a:lnTo>
                    <a:pt x="3383775" y="0"/>
                  </a:lnTo>
                  <a:close/>
                </a:path>
                <a:path w="4748530" h="984250">
                  <a:moveTo>
                    <a:pt x="3448761" y="0"/>
                  </a:moveTo>
                  <a:lnTo>
                    <a:pt x="3416262" y="0"/>
                  </a:lnTo>
                  <a:lnTo>
                    <a:pt x="3242780" y="983945"/>
                  </a:lnTo>
                  <a:lnTo>
                    <a:pt x="3275279" y="983945"/>
                  </a:lnTo>
                  <a:lnTo>
                    <a:pt x="3448761" y="0"/>
                  </a:lnTo>
                  <a:close/>
                </a:path>
                <a:path w="4748530" h="984250">
                  <a:moveTo>
                    <a:pt x="3513734" y="0"/>
                  </a:moveTo>
                  <a:lnTo>
                    <a:pt x="3481222" y="0"/>
                  </a:lnTo>
                  <a:lnTo>
                    <a:pt x="3307740" y="983945"/>
                  </a:lnTo>
                  <a:lnTo>
                    <a:pt x="3340252" y="983945"/>
                  </a:lnTo>
                  <a:lnTo>
                    <a:pt x="3513734" y="0"/>
                  </a:lnTo>
                  <a:close/>
                </a:path>
                <a:path w="4748530" h="984250">
                  <a:moveTo>
                    <a:pt x="3578707" y="0"/>
                  </a:moveTo>
                  <a:lnTo>
                    <a:pt x="3546233" y="0"/>
                  </a:lnTo>
                  <a:lnTo>
                    <a:pt x="3372751" y="983945"/>
                  </a:lnTo>
                  <a:lnTo>
                    <a:pt x="3405238" y="983945"/>
                  </a:lnTo>
                  <a:lnTo>
                    <a:pt x="3578707" y="0"/>
                  </a:lnTo>
                  <a:close/>
                </a:path>
                <a:path w="4748530" h="984250">
                  <a:moveTo>
                    <a:pt x="3643693" y="0"/>
                  </a:moveTo>
                  <a:lnTo>
                    <a:pt x="3611194" y="0"/>
                  </a:lnTo>
                  <a:lnTo>
                    <a:pt x="3437712" y="983945"/>
                  </a:lnTo>
                  <a:lnTo>
                    <a:pt x="3470211" y="983945"/>
                  </a:lnTo>
                  <a:lnTo>
                    <a:pt x="3643693" y="0"/>
                  </a:lnTo>
                  <a:close/>
                </a:path>
                <a:path w="4748530" h="984250">
                  <a:moveTo>
                    <a:pt x="3708679" y="0"/>
                  </a:moveTo>
                  <a:lnTo>
                    <a:pt x="3676180" y="0"/>
                  </a:lnTo>
                  <a:lnTo>
                    <a:pt x="3502698" y="983945"/>
                  </a:lnTo>
                  <a:lnTo>
                    <a:pt x="3535197" y="983945"/>
                  </a:lnTo>
                  <a:lnTo>
                    <a:pt x="3708679" y="0"/>
                  </a:lnTo>
                  <a:close/>
                </a:path>
                <a:path w="4748530" h="984250">
                  <a:moveTo>
                    <a:pt x="3773652" y="0"/>
                  </a:moveTo>
                  <a:lnTo>
                    <a:pt x="3741166" y="0"/>
                  </a:lnTo>
                  <a:lnTo>
                    <a:pt x="3567684" y="983945"/>
                  </a:lnTo>
                  <a:lnTo>
                    <a:pt x="3600170" y="983945"/>
                  </a:lnTo>
                  <a:lnTo>
                    <a:pt x="3773652" y="0"/>
                  </a:lnTo>
                  <a:close/>
                </a:path>
                <a:path w="4748530" h="984250">
                  <a:moveTo>
                    <a:pt x="3838638" y="0"/>
                  </a:moveTo>
                  <a:lnTo>
                    <a:pt x="3806139" y="0"/>
                  </a:lnTo>
                  <a:lnTo>
                    <a:pt x="3632657" y="983945"/>
                  </a:lnTo>
                  <a:lnTo>
                    <a:pt x="3665156" y="983945"/>
                  </a:lnTo>
                  <a:lnTo>
                    <a:pt x="3838638" y="0"/>
                  </a:lnTo>
                  <a:close/>
                </a:path>
                <a:path w="4748530" h="984250">
                  <a:moveTo>
                    <a:pt x="3903611" y="0"/>
                  </a:moveTo>
                  <a:lnTo>
                    <a:pt x="3871137" y="0"/>
                  </a:lnTo>
                  <a:lnTo>
                    <a:pt x="3697655" y="983945"/>
                  </a:lnTo>
                  <a:lnTo>
                    <a:pt x="3730129" y="983945"/>
                  </a:lnTo>
                  <a:lnTo>
                    <a:pt x="3903611" y="0"/>
                  </a:lnTo>
                  <a:close/>
                </a:path>
                <a:path w="4748530" h="984250">
                  <a:moveTo>
                    <a:pt x="3968597" y="0"/>
                  </a:moveTo>
                  <a:lnTo>
                    <a:pt x="3936098" y="0"/>
                  </a:lnTo>
                  <a:lnTo>
                    <a:pt x="3762616" y="983945"/>
                  </a:lnTo>
                  <a:lnTo>
                    <a:pt x="3795115" y="983945"/>
                  </a:lnTo>
                  <a:lnTo>
                    <a:pt x="3968597" y="0"/>
                  </a:lnTo>
                  <a:close/>
                </a:path>
                <a:path w="4748530" h="984250">
                  <a:moveTo>
                    <a:pt x="4033570" y="0"/>
                  </a:moveTo>
                  <a:lnTo>
                    <a:pt x="4001084" y="0"/>
                  </a:lnTo>
                  <a:lnTo>
                    <a:pt x="3827602" y="983945"/>
                  </a:lnTo>
                  <a:lnTo>
                    <a:pt x="3860088" y="983945"/>
                  </a:lnTo>
                  <a:lnTo>
                    <a:pt x="4033570" y="0"/>
                  </a:lnTo>
                  <a:close/>
                </a:path>
                <a:path w="4748530" h="984250">
                  <a:moveTo>
                    <a:pt x="4098556" y="0"/>
                  </a:moveTo>
                  <a:lnTo>
                    <a:pt x="4066070" y="0"/>
                  </a:lnTo>
                  <a:lnTo>
                    <a:pt x="3892588" y="983945"/>
                  </a:lnTo>
                  <a:lnTo>
                    <a:pt x="3925074" y="983945"/>
                  </a:lnTo>
                  <a:lnTo>
                    <a:pt x="4098556" y="0"/>
                  </a:lnTo>
                  <a:close/>
                </a:path>
                <a:path w="4748530" h="984250">
                  <a:moveTo>
                    <a:pt x="4163542" y="0"/>
                  </a:moveTo>
                  <a:lnTo>
                    <a:pt x="4131043" y="0"/>
                  </a:lnTo>
                  <a:lnTo>
                    <a:pt x="3957561" y="983945"/>
                  </a:lnTo>
                  <a:lnTo>
                    <a:pt x="3990060" y="983945"/>
                  </a:lnTo>
                  <a:lnTo>
                    <a:pt x="4163542" y="0"/>
                  </a:lnTo>
                  <a:close/>
                </a:path>
                <a:path w="4748530" h="984250">
                  <a:moveTo>
                    <a:pt x="4228528" y="0"/>
                  </a:moveTo>
                  <a:lnTo>
                    <a:pt x="4196029" y="0"/>
                  </a:lnTo>
                  <a:lnTo>
                    <a:pt x="4022547" y="983945"/>
                  </a:lnTo>
                  <a:lnTo>
                    <a:pt x="4055046" y="983945"/>
                  </a:lnTo>
                  <a:lnTo>
                    <a:pt x="4228528" y="0"/>
                  </a:lnTo>
                  <a:close/>
                </a:path>
                <a:path w="4748530" h="984250">
                  <a:moveTo>
                    <a:pt x="4293489" y="0"/>
                  </a:moveTo>
                  <a:lnTo>
                    <a:pt x="4261015" y="0"/>
                  </a:lnTo>
                  <a:lnTo>
                    <a:pt x="4087533" y="983945"/>
                  </a:lnTo>
                  <a:lnTo>
                    <a:pt x="4120019" y="983945"/>
                  </a:lnTo>
                  <a:lnTo>
                    <a:pt x="4293489" y="0"/>
                  </a:lnTo>
                  <a:close/>
                </a:path>
                <a:path w="4748530" h="984250">
                  <a:moveTo>
                    <a:pt x="4358475" y="0"/>
                  </a:moveTo>
                  <a:lnTo>
                    <a:pt x="4325988" y="0"/>
                  </a:lnTo>
                  <a:lnTo>
                    <a:pt x="4152506" y="983945"/>
                  </a:lnTo>
                  <a:lnTo>
                    <a:pt x="4184993" y="983945"/>
                  </a:lnTo>
                  <a:lnTo>
                    <a:pt x="4358475" y="0"/>
                  </a:lnTo>
                  <a:close/>
                </a:path>
                <a:path w="4748530" h="984250">
                  <a:moveTo>
                    <a:pt x="4423461" y="0"/>
                  </a:moveTo>
                  <a:lnTo>
                    <a:pt x="4390974" y="0"/>
                  </a:lnTo>
                  <a:lnTo>
                    <a:pt x="4217492" y="983945"/>
                  </a:lnTo>
                  <a:lnTo>
                    <a:pt x="4249979" y="983945"/>
                  </a:lnTo>
                  <a:lnTo>
                    <a:pt x="4423461" y="0"/>
                  </a:lnTo>
                  <a:close/>
                </a:path>
                <a:path w="4748530" h="984250">
                  <a:moveTo>
                    <a:pt x="4488446" y="0"/>
                  </a:moveTo>
                  <a:lnTo>
                    <a:pt x="4455960" y="0"/>
                  </a:lnTo>
                  <a:lnTo>
                    <a:pt x="4282478" y="983945"/>
                  </a:lnTo>
                  <a:lnTo>
                    <a:pt x="4314964" y="983945"/>
                  </a:lnTo>
                  <a:lnTo>
                    <a:pt x="4488446" y="0"/>
                  </a:lnTo>
                  <a:close/>
                </a:path>
                <a:path w="4748530" h="984250">
                  <a:moveTo>
                    <a:pt x="4553420" y="0"/>
                  </a:moveTo>
                  <a:lnTo>
                    <a:pt x="4520933" y="0"/>
                  </a:lnTo>
                  <a:lnTo>
                    <a:pt x="4347451" y="983945"/>
                  </a:lnTo>
                  <a:lnTo>
                    <a:pt x="4379938" y="983945"/>
                  </a:lnTo>
                  <a:lnTo>
                    <a:pt x="4553420" y="0"/>
                  </a:lnTo>
                  <a:close/>
                </a:path>
                <a:path w="4748530" h="984250">
                  <a:moveTo>
                    <a:pt x="4618393" y="0"/>
                  </a:moveTo>
                  <a:lnTo>
                    <a:pt x="4585906" y="0"/>
                  </a:lnTo>
                  <a:lnTo>
                    <a:pt x="4412424" y="983945"/>
                  </a:lnTo>
                  <a:lnTo>
                    <a:pt x="4444911" y="983945"/>
                  </a:lnTo>
                  <a:lnTo>
                    <a:pt x="4618393" y="0"/>
                  </a:lnTo>
                  <a:close/>
                </a:path>
                <a:path w="4748530" h="984250">
                  <a:moveTo>
                    <a:pt x="4683391" y="0"/>
                  </a:moveTo>
                  <a:lnTo>
                    <a:pt x="4650892" y="0"/>
                  </a:lnTo>
                  <a:lnTo>
                    <a:pt x="4477410" y="983945"/>
                  </a:lnTo>
                  <a:lnTo>
                    <a:pt x="4509909" y="983945"/>
                  </a:lnTo>
                  <a:lnTo>
                    <a:pt x="4683391" y="0"/>
                  </a:lnTo>
                  <a:close/>
                </a:path>
                <a:path w="4748530" h="984250">
                  <a:moveTo>
                    <a:pt x="4748352" y="0"/>
                  </a:moveTo>
                  <a:lnTo>
                    <a:pt x="4715865" y="0"/>
                  </a:lnTo>
                  <a:lnTo>
                    <a:pt x="4542383" y="983945"/>
                  </a:lnTo>
                  <a:lnTo>
                    <a:pt x="4574870" y="983945"/>
                  </a:lnTo>
                  <a:lnTo>
                    <a:pt x="4748352" y="0"/>
                  </a:lnTo>
                  <a:close/>
                </a:path>
              </a:pathLst>
            </a:custGeom>
            <a:solidFill>
              <a:srgbClr val="FFE005"/>
            </a:solidFill>
          </p:spPr>
          <p:txBody>
            <a:bodyPr wrap="square" lIns="0" tIns="0" rIns="0" bIns="0" rtlCol="0"/>
            <a:lstStyle/>
            <a:p>
              <a:pPr defTabSz="814609"/>
              <a:endParaRPr dirty="0">
                <a:solidFill>
                  <a:prstClr val="black"/>
                </a:solidFill>
              </a:endParaRPr>
            </a:p>
          </p:txBody>
        </p:sp>
        <p:sp>
          <p:nvSpPr>
            <p:cNvPr id="4" name="object 4"/>
            <p:cNvSpPr/>
            <p:nvPr/>
          </p:nvSpPr>
          <p:spPr>
            <a:xfrm>
              <a:off x="7306221" y="0"/>
              <a:ext cx="1854200" cy="984250"/>
            </a:xfrm>
            <a:custGeom>
              <a:avLst/>
              <a:gdLst/>
              <a:ahLst/>
              <a:cxnLst/>
              <a:rect l="l" t="t" r="r" b="b"/>
              <a:pathLst>
                <a:path w="1854200" h="984250">
                  <a:moveTo>
                    <a:pt x="205968" y="0"/>
                  </a:moveTo>
                  <a:lnTo>
                    <a:pt x="173482" y="0"/>
                  </a:lnTo>
                  <a:lnTo>
                    <a:pt x="0" y="983945"/>
                  </a:lnTo>
                  <a:lnTo>
                    <a:pt x="32486" y="983945"/>
                  </a:lnTo>
                  <a:lnTo>
                    <a:pt x="205968" y="0"/>
                  </a:lnTo>
                  <a:close/>
                </a:path>
                <a:path w="1854200" h="984250">
                  <a:moveTo>
                    <a:pt x="270954" y="0"/>
                  </a:moveTo>
                  <a:lnTo>
                    <a:pt x="238467" y="0"/>
                  </a:lnTo>
                  <a:lnTo>
                    <a:pt x="64985" y="983945"/>
                  </a:lnTo>
                  <a:lnTo>
                    <a:pt x="97472" y="983945"/>
                  </a:lnTo>
                  <a:lnTo>
                    <a:pt x="270954" y="0"/>
                  </a:lnTo>
                  <a:close/>
                </a:path>
                <a:path w="1854200" h="984250">
                  <a:moveTo>
                    <a:pt x="335940" y="0"/>
                  </a:moveTo>
                  <a:lnTo>
                    <a:pt x="303441" y="0"/>
                  </a:lnTo>
                  <a:lnTo>
                    <a:pt x="129959" y="983945"/>
                  </a:lnTo>
                  <a:lnTo>
                    <a:pt x="162458" y="983945"/>
                  </a:lnTo>
                  <a:lnTo>
                    <a:pt x="335940" y="0"/>
                  </a:lnTo>
                  <a:close/>
                </a:path>
                <a:path w="1854200" h="984250">
                  <a:moveTo>
                    <a:pt x="400913" y="0"/>
                  </a:moveTo>
                  <a:lnTo>
                    <a:pt x="368439" y="0"/>
                  </a:lnTo>
                  <a:lnTo>
                    <a:pt x="194957" y="983945"/>
                  </a:lnTo>
                  <a:lnTo>
                    <a:pt x="227431" y="983945"/>
                  </a:lnTo>
                  <a:lnTo>
                    <a:pt x="400913" y="0"/>
                  </a:lnTo>
                  <a:close/>
                </a:path>
                <a:path w="1854200" h="984250">
                  <a:moveTo>
                    <a:pt x="465899" y="0"/>
                  </a:moveTo>
                  <a:lnTo>
                    <a:pt x="433412" y="0"/>
                  </a:lnTo>
                  <a:lnTo>
                    <a:pt x="259930" y="983945"/>
                  </a:lnTo>
                  <a:lnTo>
                    <a:pt x="292417" y="983945"/>
                  </a:lnTo>
                  <a:lnTo>
                    <a:pt x="465899" y="0"/>
                  </a:lnTo>
                  <a:close/>
                </a:path>
                <a:path w="1854200" h="984250">
                  <a:moveTo>
                    <a:pt x="530885" y="0"/>
                  </a:moveTo>
                  <a:lnTo>
                    <a:pt x="498386" y="0"/>
                  </a:lnTo>
                  <a:lnTo>
                    <a:pt x="324904" y="983945"/>
                  </a:lnTo>
                  <a:lnTo>
                    <a:pt x="357403" y="983945"/>
                  </a:lnTo>
                  <a:lnTo>
                    <a:pt x="530885" y="0"/>
                  </a:lnTo>
                  <a:close/>
                </a:path>
                <a:path w="1854200" h="984250">
                  <a:moveTo>
                    <a:pt x="595871" y="0"/>
                  </a:moveTo>
                  <a:lnTo>
                    <a:pt x="563384" y="0"/>
                  </a:lnTo>
                  <a:lnTo>
                    <a:pt x="389902" y="983945"/>
                  </a:lnTo>
                  <a:lnTo>
                    <a:pt x="422389" y="983945"/>
                  </a:lnTo>
                  <a:lnTo>
                    <a:pt x="595871" y="0"/>
                  </a:lnTo>
                  <a:close/>
                </a:path>
                <a:path w="1854200" h="984250">
                  <a:moveTo>
                    <a:pt x="660844" y="0"/>
                  </a:moveTo>
                  <a:lnTo>
                    <a:pt x="628345" y="0"/>
                  </a:lnTo>
                  <a:lnTo>
                    <a:pt x="454863" y="983945"/>
                  </a:lnTo>
                  <a:lnTo>
                    <a:pt x="487362" y="983945"/>
                  </a:lnTo>
                  <a:lnTo>
                    <a:pt x="660844" y="0"/>
                  </a:lnTo>
                  <a:close/>
                </a:path>
                <a:path w="1854200" h="984250">
                  <a:moveTo>
                    <a:pt x="725817" y="0"/>
                  </a:moveTo>
                  <a:lnTo>
                    <a:pt x="693331" y="0"/>
                  </a:lnTo>
                  <a:lnTo>
                    <a:pt x="519849" y="983945"/>
                  </a:lnTo>
                  <a:lnTo>
                    <a:pt x="552335" y="983945"/>
                  </a:lnTo>
                  <a:lnTo>
                    <a:pt x="725817" y="0"/>
                  </a:lnTo>
                  <a:close/>
                </a:path>
                <a:path w="1854200" h="984250">
                  <a:moveTo>
                    <a:pt x="790803" y="0"/>
                  </a:moveTo>
                  <a:lnTo>
                    <a:pt x="758304" y="0"/>
                  </a:lnTo>
                  <a:lnTo>
                    <a:pt x="584822" y="983945"/>
                  </a:lnTo>
                  <a:lnTo>
                    <a:pt x="617321" y="983945"/>
                  </a:lnTo>
                  <a:lnTo>
                    <a:pt x="790803" y="0"/>
                  </a:lnTo>
                  <a:close/>
                </a:path>
                <a:path w="1854200" h="984250">
                  <a:moveTo>
                    <a:pt x="855789" y="0"/>
                  </a:moveTo>
                  <a:lnTo>
                    <a:pt x="823302" y="0"/>
                  </a:lnTo>
                  <a:lnTo>
                    <a:pt x="649820" y="983945"/>
                  </a:lnTo>
                  <a:lnTo>
                    <a:pt x="682307" y="983945"/>
                  </a:lnTo>
                  <a:lnTo>
                    <a:pt x="855789" y="0"/>
                  </a:lnTo>
                  <a:close/>
                </a:path>
                <a:path w="1854200" h="984250">
                  <a:moveTo>
                    <a:pt x="920762" y="0"/>
                  </a:moveTo>
                  <a:lnTo>
                    <a:pt x="888276" y="0"/>
                  </a:lnTo>
                  <a:lnTo>
                    <a:pt x="714794" y="983945"/>
                  </a:lnTo>
                  <a:lnTo>
                    <a:pt x="747280" y="983945"/>
                  </a:lnTo>
                  <a:lnTo>
                    <a:pt x="920762" y="0"/>
                  </a:lnTo>
                  <a:close/>
                </a:path>
                <a:path w="1854200" h="984250">
                  <a:moveTo>
                    <a:pt x="985761" y="0"/>
                  </a:moveTo>
                  <a:lnTo>
                    <a:pt x="953262" y="0"/>
                  </a:lnTo>
                  <a:lnTo>
                    <a:pt x="779780" y="983945"/>
                  </a:lnTo>
                  <a:lnTo>
                    <a:pt x="812279" y="983945"/>
                  </a:lnTo>
                  <a:lnTo>
                    <a:pt x="985761" y="0"/>
                  </a:lnTo>
                  <a:close/>
                </a:path>
                <a:path w="1854200" h="984250">
                  <a:moveTo>
                    <a:pt x="1050721" y="0"/>
                  </a:moveTo>
                  <a:lnTo>
                    <a:pt x="1018222" y="0"/>
                  </a:lnTo>
                  <a:lnTo>
                    <a:pt x="844740" y="983945"/>
                  </a:lnTo>
                  <a:lnTo>
                    <a:pt x="877239" y="983945"/>
                  </a:lnTo>
                  <a:lnTo>
                    <a:pt x="1050721" y="0"/>
                  </a:lnTo>
                  <a:close/>
                </a:path>
                <a:path w="1854200" h="984250">
                  <a:moveTo>
                    <a:pt x="1115695" y="0"/>
                  </a:moveTo>
                  <a:lnTo>
                    <a:pt x="1083221" y="0"/>
                  </a:lnTo>
                  <a:lnTo>
                    <a:pt x="909739" y="983945"/>
                  </a:lnTo>
                  <a:lnTo>
                    <a:pt x="942225" y="983945"/>
                  </a:lnTo>
                  <a:lnTo>
                    <a:pt x="1115695" y="0"/>
                  </a:lnTo>
                  <a:close/>
                </a:path>
                <a:path w="1854200" h="984250">
                  <a:moveTo>
                    <a:pt x="1180693" y="0"/>
                  </a:moveTo>
                  <a:lnTo>
                    <a:pt x="1148207" y="0"/>
                  </a:lnTo>
                  <a:lnTo>
                    <a:pt x="974725" y="983945"/>
                  </a:lnTo>
                  <a:lnTo>
                    <a:pt x="1007211" y="983945"/>
                  </a:lnTo>
                  <a:lnTo>
                    <a:pt x="1180693" y="0"/>
                  </a:lnTo>
                  <a:close/>
                </a:path>
                <a:path w="1854200" h="984250">
                  <a:moveTo>
                    <a:pt x="1245666" y="0"/>
                  </a:moveTo>
                  <a:lnTo>
                    <a:pt x="1213167" y="0"/>
                  </a:lnTo>
                  <a:lnTo>
                    <a:pt x="1039685" y="983945"/>
                  </a:lnTo>
                  <a:lnTo>
                    <a:pt x="1072184" y="983945"/>
                  </a:lnTo>
                  <a:lnTo>
                    <a:pt x="1245666" y="0"/>
                  </a:lnTo>
                  <a:close/>
                </a:path>
                <a:path w="1854200" h="984250">
                  <a:moveTo>
                    <a:pt x="1310652" y="0"/>
                  </a:moveTo>
                  <a:lnTo>
                    <a:pt x="1278153" y="0"/>
                  </a:lnTo>
                  <a:lnTo>
                    <a:pt x="1104671" y="983945"/>
                  </a:lnTo>
                  <a:lnTo>
                    <a:pt x="1137170" y="983945"/>
                  </a:lnTo>
                  <a:lnTo>
                    <a:pt x="1310652" y="0"/>
                  </a:lnTo>
                  <a:close/>
                </a:path>
                <a:path w="1854200" h="984250">
                  <a:moveTo>
                    <a:pt x="1375625" y="0"/>
                  </a:moveTo>
                  <a:lnTo>
                    <a:pt x="1343139" y="0"/>
                  </a:lnTo>
                  <a:lnTo>
                    <a:pt x="1169657" y="983945"/>
                  </a:lnTo>
                  <a:lnTo>
                    <a:pt x="1202143" y="983945"/>
                  </a:lnTo>
                  <a:lnTo>
                    <a:pt x="1375625" y="0"/>
                  </a:lnTo>
                  <a:close/>
                </a:path>
                <a:path w="1854200" h="984250">
                  <a:moveTo>
                    <a:pt x="1440599" y="0"/>
                  </a:moveTo>
                  <a:lnTo>
                    <a:pt x="1408125" y="0"/>
                  </a:lnTo>
                  <a:lnTo>
                    <a:pt x="1234643" y="983945"/>
                  </a:lnTo>
                  <a:lnTo>
                    <a:pt x="1267117" y="983945"/>
                  </a:lnTo>
                  <a:lnTo>
                    <a:pt x="1440599" y="0"/>
                  </a:lnTo>
                  <a:close/>
                </a:path>
                <a:path w="1854200" h="984250">
                  <a:moveTo>
                    <a:pt x="1505597" y="0"/>
                  </a:moveTo>
                  <a:lnTo>
                    <a:pt x="1473098" y="0"/>
                  </a:lnTo>
                  <a:lnTo>
                    <a:pt x="1299616" y="983945"/>
                  </a:lnTo>
                  <a:lnTo>
                    <a:pt x="1332115" y="983945"/>
                  </a:lnTo>
                  <a:lnTo>
                    <a:pt x="1505597" y="0"/>
                  </a:lnTo>
                  <a:close/>
                </a:path>
                <a:path w="1854200" h="984250">
                  <a:moveTo>
                    <a:pt x="1570570" y="0"/>
                  </a:moveTo>
                  <a:lnTo>
                    <a:pt x="1538084" y="0"/>
                  </a:lnTo>
                  <a:lnTo>
                    <a:pt x="1364602" y="983945"/>
                  </a:lnTo>
                  <a:lnTo>
                    <a:pt x="1397088" y="983945"/>
                  </a:lnTo>
                  <a:lnTo>
                    <a:pt x="1570570" y="0"/>
                  </a:lnTo>
                  <a:close/>
                </a:path>
                <a:path w="1854200" h="984250">
                  <a:moveTo>
                    <a:pt x="1635544" y="0"/>
                  </a:moveTo>
                  <a:lnTo>
                    <a:pt x="1603070" y="0"/>
                  </a:lnTo>
                  <a:lnTo>
                    <a:pt x="1429588" y="983945"/>
                  </a:lnTo>
                  <a:lnTo>
                    <a:pt x="1462062" y="983945"/>
                  </a:lnTo>
                  <a:lnTo>
                    <a:pt x="1635544" y="0"/>
                  </a:lnTo>
                  <a:close/>
                </a:path>
                <a:path w="1854200" h="984250">
                  <a:moveTo>
                    <a:pt x="1700530" y="0"/>
                  </a:moveTo>
                  <a:lnTo>
                    <a:pt x="1668030" y="0"/>
                  </a:lnTo>
                  <a:lnTo>
                    <a:pt x="1494548" y="983945"/>
                  </a:lnTo>
                  <a:lnTo>
                    <a:pt x="1527048" y="983945"/>
                  </a:lnTo>
                  <a:lnTo>
                    <a:pt x="1700530" y="0"/>
                  </a:lnTo>
                  <a:close/>
                </a:path>
                <a:path w="1854200" h="984250">
                  <a:moveTo>
                    <a:pt x="1765503" y="0"/>
                  </a:moveTo>
                  <a:lnTo>
                    <a:pt x="1733016" y="0"/>
                  </a:lnTo>
                  <a:lnTo>
                    <a:pt x="1559534" y="983945"/>
                  </a:lnTo>
                  <a:lnTo>
                    <a:pt x="1592021" y="983945"/>
                  </a:lnTo>
                  <a:lnTo>
                    <a:pt x="1765503" y="0"/>
                  </a:lnTo>
                  <a:close/>
                </a:path>
                <a:path w="1854200" h="984250">
                  <a:moveTo>
                    <a:pt x="1830489" y="0"/>
                  </a:moveTo>
                  <a:lnTo>
                    <a:pt x="1798002" y="0"/>
                  </a:lnTo>
                  <a:lnTo>
                    <a:pt x="1624520" y="983945"/>
                  </a:lnTo>
                  <a:lnTo>
                    <a:pt x="1657007" y="983945"/>
                  </a:lnTo>
                  <a:lnTo>
                    <a:pt x="1830489" y="0"/>
                  </a:lnTo>
                  <a:close/>
                </a:path>
                <a:path w="1854200" h="984250">
                  <a:moveTo>
                    <a:pt x="1853653" y="790041"/>
                  </a:moveTo>
                  <a:lnTo>
                    <a:pt x="1819465" y="983945"/>
                  </a:lnTo>
                  <a:lnTo>
                    <a:pt x="1851964" y="983945"/>
                  </a:lnTo>
                  <a:lnTo>
                    <a:pt x="1853653" y="974344"/>
                  </a:lnTo>
                  <a:lnTo>
                    <a:pt x="1853653" y="790041"/>
                  </a:lnTo>
                  <a:close/>
                </a:path>
                <a:path w="1854200" h="984250">
                  <a:moveTo>
                    <a:pt x="1853653" y="421474"/>
                  </a:moveTo>
                  <a:lnTo>
                    <a:pt x="1754479" y="983945"/>
                  </a:lnTo>
                  <a:lnTo>
                    <a:pt x="1786966" y="983945"/>
                  </a:lnTo>
                  <a:lnTo>
                    <a:pt x="1853653" y="605726"/>
                  </a:lnTo>
                  <a:lnTo>
                    <a:pt x="1853653" y="421474"/>
                  </a:lnTo>
                  <a:close/>
                </a:path>
                <a:path w="1854200" h="984250">
                  <a:moveTo>
                    <a:pt x="1853653" y="52857"/>
                  </a:moveTo>
                  <a:lnTo>
                    <a:pt x="1689493" y="983945"/>
                  </a:lnTo>
                  <a:lnTo>
                    <a:pt x="1721993" y="983945"/>
                  </a:lnTo>
                  <a:lnTo>
                    <a:pt x="1853653" y="237210"/>
                  </a:lnTo>
                  <a:lnTo>
                    <a:pt x="1853653" y="52857"/>
                  </a:lnTo>
                  <a:close/>
                </a:path>
              </a:pathLst>
            </a:custGeom>
            <a:solidFill>
              <a:srgbClr val="FFE005"/>
            </a:solidFill>
          </p:spPr>
          <p:txBody>
            <a:bodyPr wrap="square" lIns="0" tIns="0" rIns="0" bIns="0" rtlCol="0"/>
            <a:lstStyle/>
            <a:p>
              <a:pPr defTabSz="814609"/>
              <a:endParaRPr dirty="0">
                <a:solidFill>
                  <a:prstClr val="black"/>
                </a:solidFill>
              </a:endParaRPr>
            </a:p>
          </p:txBody>
        </p:sp>
      </p:grpSp>
      <p:grpSp>
        <p:nvGrpSpPr>
          <p:cNvPr id="6" name="object 6"/>
          <p:cNvGrpSpPr/>
          <p:nvPr/>
        </p:nvGrpSpPr>
        <p:grpSpPr>
          <a:xfrm>
            <a:off x="-5" y="4671565"/>
            <a:ext cx="8001317" cy="477168"/>
            <a:chOff x="-5" y="6222989"/>
            <a:chExt cx="8012430" cy="635635"/>
          </a:xfrm>
        </p:grpSpPr>
        <p:sp>
          <p:nvSpPr>
            <p:cNvPr id="7" name="object 7"/>
            <p:cNvSpPr/>
            <p:nvPr/>
          </p:nvSpPr>
          <p:spPr>
            <a:xfrm>
              <a:off x="0" y="6222999"/>
              <a:ext cx="4584700" cy="635000"/>
            </a:xfrm>
            <a:custGeom>
              <a:avLst/>
              <a:gdLst/>
              <a:ahLst/>
              <a:cxnLst/>
              <a:rect l="l" t="t" r="r" b="b"/>
              <a:pathLst>
                <a:path w="4584700" h="635000">
                  <a:moveTo>
                    <a:pt x="35712" y="0"/>
                  </a:moveTo>
                  <a:lnTo>
                    <a:pt x="3213" y="0"/>
                  </a:lnTo>
                  <a:lnTo>
                    <a:pt x="0" y="18275"/>
                  </a:lnTo>
                  <a:lnTo>
                    <a:pt x="0" y="202615"/>
                  </a:lnTo>
                  <a:lnTo>
                    <a:pt x="35712" y="0"/>
                  </a:lnTo>
                  <a:close/>
                </a:path>
                <a:path w="4584700" h="635000">
                  <a:moveTo>
                    <a:pt x="100685" y="0"/>
                  </a:moveTo>
                  <a:lnTo>
                    <a:pt x="68199" y="0"/>
                  </a:lnTo>
                  <a:lnTo>
                    <a:pt x="0" y="386892"/>
                  </a:lnTo>
                  <a:lnTo>
                    <a:pt x="0" y="571131"/>
                  </a:lnTo>
                  <a:lnTo>
                    <a:pt x="100685" y="0"/>
                  </a:lnTo>
                  <a:close/>
                </a:path>
                <a:path w="4584700" h="635000">
                  <a:moveTo>
                    <a:pt x="165671" y="12"/>
                  </a:moveTo>
                  <a:lnTo>
                    <a:pt x="133184" y="12"/>
                  </a:lnTo>
                  <a:lnTo>
                    <a:pt x="21221" y="635000"/>
                  </a:lnTo>
                  <a:lnTo>
                    <a:pt x="53721" y="635000"/>
                  </a:lnTo>
                  <a:lnTo>
                    <a:pt x="165671" y="12"/>
                  </a:lnTo>
                  <a:close/>
                </a:path>
                <a:path w="4584700" h="635000">
                  <a:moveTo>
                    <a:pt x="230657" y="12"/>
                  </a:moveTo>
                  <a:lnTo>
                    <a:pt x="198170" y="12"/>
                  </a:lnTo>
                  <a:lnTo>
                    <a:pt x="86207" y="635000"/>
                  </a:lnTo>
                  <a:lnTo>
                    <a:pt x="118694" y="635000"/>
                  </a:lnTo>
                  <a:lnTo>
                    <a:pt x="230657" y="12"/>
                  </a:lnTo>
                  <a:close/>
                </a:path>
                <a:path w="4584700" h="635000">
                  <a:moveTo>
                    <a:pt x="295630" y="12"/>
                  </a:moveTo>
                  <a:lnTo>
                    <a:pt x="263144" y="12"/>
                  </a:lnTo>
                  <a:lnTo>
                    <a:pt x="151180" y="635000"/>
                  </a:lnTo>
                  <a:lnTo>
                    <a:pt x="183680" y="635000"/>
                  </a:lnTo>
                  <a:lnTo>
                    <a:pt x="295630" y="12"/>
                  </a:lnTo>
                  <a:close/>
                </a:path>
                <a:path w="4584700" h="635000">
                  <a:moveTo>
                    <a:pt x="360603" y="12"/>
                  </a:moveTo>
                  <a:lnTo>
                    <a:pt x="328117" y="12"/>
                  </a:lnTo>
                  <a:lnTo>
                    <a:pt x="216154" y="635000"/>
                  </a:lnTo>
                  <a:lnTo>
                    <a:pt x="248653" y="635000"/>
                  </a:lnTo>
                  <a:lnTo>
                    <a:pt x="360603" y="12"/>
                  </a:lnTo>
                  <a:close/>
                </a:path>
                <a:path w="4584700" h="635000">
                  <a:moveTo>
                    <a:pt x="425602" y="12"/>
                  </a:moveTo>
                  <a:lnTo>
                    <a:pt x="393115" y="12"/>
                  </a:lnTo>
                  <a:lnTo>
                    <a:pt x="281152" y="635000"/>
                  </a:lnTo>
                  <a:lnTo>
                    <a:pt x="313639" y="635000"/>
                  </a:lnTo>
                  <a:lnTo>
                    <a:pt x="425602" y="12"/>
                  </a:lnTo>
                  <a:close/>
                </a:path>
                <a:path w="4584700" h="635000">
                  <a:moveTo>
                    <a:pt x="490575" y="12"/>
                  </a:moveTo>
                  <a:lnTo>
                    <a:pt x="458089" y="12"/>
                  </a:lnTo>
                  <a:lnTo>
                    <a:pt x="346125" y="635000"/>
                  </a:lnTo>
                  <a:lnTo>
                    <a:pt x="378625" y="635000"/>
                  </a:lnTo>
                  <a:lnTo>
                    <a:pt x="490575" y="12"/>
                  </a:lnTo>
                  <a:close/>
                </a:path>
                <a:path w="4584700" h="635000">
                  <a:moveTo>
                    <a:pt x="555561" y="12"/>
                  </a:moveTo>
                  <a:lnTo>
                    <a:pt x="523074" y="12"/>
                  </a:lnTo>
                  <a:lnTo>
                    <a:pt x="411111" y="635000"/>
                  </a:lnTo>
                  <a:lnTo>
                    <a:pt x="443598" y="635000"/>
                  </a:lnTo>
                  <a:lnTo>
                    <a:pt x="555561" y="12"/>
                  </a:lnTo>
                  <a:close/>
                </a:path>
                <a:path w="4584700" h="635000">
                  <a:moveTo>
                    <a:pt x="620534" y="12"/>
                  </a:moveTo>
                  <a:lnTo>
                    <a:pt x="588048" y="12"/>
                  </a:lnTo>
                  <a:lnTo>
                    <a:pt x="476084" y="635000"/>
                  </a:lnTo>
                  <a:lnTo>
                    <a:pt x="508571" y="635000"/>
                  </a:lnTo>
                  <a:lnTo>
                    <a:pt x="620534" y="12"/>
                  </a:lnTo>
                  <a:close/>
                </a:path>
                <a:path w="4584700" h="635000">
                  <a:moveTo>
                    <a:pt x="685520" y="12"/>
                  </a:moveTo>
                  <a:lnTo>
                    <a:pt x="653034" y="12"/>
                  </a:lnTo>
                  <a:lnTo>
                    <a:pt x="541070" y="635000"/>
                  </a:lnTo>
                  <a:lnTo>
                    <a:pt x="573557" y="635000"/>
                  </a:lnTo>
                  <a:lnTo>
                    <a:pt x="685520" y="12"/>
                  </a:lnTo>
                  <a:close/>
                </a:path>
                <a:path w="4584700" h="635000">
                  <a:moveTo>
                    <a:pt x="750506" y="12"/>
                  </a:moveTo>
                  <a:lnTo>
                    <a:pt x="718019" y="12"/>
                  </a:lnTo>
                  <a:lnTo>
                    <a:pt x="606056" y="635000"/>
                  </a:lnTo>
                  <a:lnTo>
                    <a:pt x="638543" y="635000"/>
                  </a:lnTo>
                  <a:lnTo>
                    <a:pt x="750506" y="12"/>
                  </a:lnTo>
                  <a:close/>
                </a:path>
                <a:path w="4584700" h="635000">
                  <a:moveTo>
                    <a:pt x="815479" y="12"/>
                  </a:moveTo>
                  <a:lnTo>
                    <a:pt x="782993" y="12"/>
                  </a:lnTo>
                  <a:lnTo>
                    <a:pt x="671029" y="635000"/>
                  </a:lnTo>
                  <a:lnTo>
                    <a:pt x="703529" y="635000"/>
                  </a:lnTo>
                  <a:lnTo>
                    <a:pt x="815479" y="12"/>
                  </a:lnTo>
                  <a:close/>
                </a:path>
                <a:path w="4584700" h="635000">
                  <a:moveTo>
                    <a:pt x="880465" y="12"/>
                  </a:moveTo>
                  <a:lnTo>
                    <a:pt x="847979" y="12"/>
                  </a:lnTo>
                  <a:lnTo>
                    <a:pt x="736015" y="635000"/>
                  </a:lnTo>
                  <a:lnTo>
                    <a:pt x="768502" y="635000"/>
                  </a:lnTo>
                  <a:lnTo>
                    <a:pt x="880465" y="12"/>
                  </a:lnTo>
                  <a:close/>
                </a:path>
                <a:path w="4584700" h="635000">
                  <a:moveTo>
                    <a:pt x="945426" y="12"/>
                  </a:moveTo>
                  <a:lnTo>
                    <a:pt x="912939" y="12"/>
                  </a:lnTo>
                  <a:lnTo>
                    <a:pt x="800976" y="635000"/>
                  </a:lnTo>
                  <a:lnTo>
                    <a:pt x="833475" y="635000"/>
                  </a:lnTo>
                  <a:lnTo>
                    <a:pt x="945426" y="12"/>
                  </a:lnTo>
                  <a:close/>
                </a:path>
                <a:path w="4584700" h="635000">
                  <a:moveTo>
                    <a:pt x="1010424" y="12"/>
                  </a:moveTo>
                  <a:lnTo>
                    <a:pt x="977938" y="12"/>
                  </a:lnTo>
                  <a:lnTo>
                    <a:pt x="865974" y="635000"/>
                  </a:lnTo>
                  <a:lnTo>
                    <a:pt x="898461" y="635000"/>
                  </a:lnTo>
                  <a:lnTo>
                    <a:pt x="1010424" y="12"/>
                  </a:lnTo>
                  <a:close/>
                </a:path>
                <a:path w="4584700" h="635000">
                  <a:moveTo>
                    <a:pt x="1075397" y="12"/>
                  </a:moveTo>
                  <a:lnTo>
                    <a:pt x="1042911" y="12"/>
                  </a:lnTo>
                  <a:lnTo>
                    <a:pt x="930948" y="635000"/>
                  </a:lnTo>
                  <a:lnTo>
                    <a:pt x="963447" y="635000"/>
                  </a:lnTo>
                  <a:lnTo>
                    <a:pt x="1075397" y="12"/>
                  </a:lnTo>
                  <a:close/>
                </a:path>
                <a:path w="4584700" h="635000">
                  <a:moveTo>
                    <a:pt x="1140383" y="12"/>
                  </a:moveTo>
                  <a:lnTo>
                    <a:pt x="1107884" y="12"/>
                  </a:lnTo>
                  <a:lnTo>
                    <a:pt x="995921" y="635000"/>
                  </a:lnTo>
                  <a:lnTo>
                    <a:pt x="1028420" y="635000"/>
                  </a:lnTo>
                  <a:lnTo>
                    <a:pt x="1140383" y="12"/>
                  </a:lnTo>
                  <a:close/>
                </a:path>
                <a:path w="4584700" h="635000">
                  <a:moveTo>
                    <a:pt x="1205369" y="12"/>
                  </a:moveTo>
                  <a:lnTo>
                    <a:pt x="1172883" y="12"/>
                  </a:lnTo>
                  <a:lnTo>
                    <a:pt x="1060919" y="635000"/>
                  </a:lnTo>
                  <a:lnTo>
                    <a:pt x="1093406" y="635000"/>
                  </a:lnTo>
                  <a:lnTo>
                    <a:pt x="1205369" y="12"/>
                  </a:lnTo>
                  <a:close/>
                </a:path>
                <a:path w="4584700" h="635000">
                  <a:moveTo>
                    <a:pt x="1270330" y="12"/>
                  </a:moveTo>
                  <a:lnTo>
                    <a:pt x="1237856" y="12"/>
                  </a:lnTo>
                  <a:lnTo>
                    <a:pt x="1125893" y="635000"/>
                  </a:lnTo>
                  <a:lnTo>
                    <a:pt x="1158379" y="635000"/>
                  </a:lnTo>
                  <a:lnTo>
                    <a:pt x="1270330" y="12"/>
                  </a:lnTo>
                  <a:close/>
                </a:path>
                <a:path w="4584700" h="635000">
                  <a:moveTo>
                    <a:pt x="1335328" y="12"/>
                  </a:moveTo>
                  <a:lnTo>
                    <a:pt x="1302842" y="12"/>
                  </a:lnTo>
                  <a:lnTo>
                    <a:pt x="1190879" y="635000"/>
                  </a:lnTo>
                  <a:lnTo>
                    <a:pt x="1223365" y="635000"/>
                  </a:lnTo>
                  <a:lnTo>
                    <a:pt x="1335328" y="12"/>
                  </a:lnTo>
                  <a:close/>
                </a:path>
                <a:path w="4584700" h="635000">
                  <a:moveTo>
                    <a:pt x="1400302" y="12"/>
                  </a:moveTo>
                  <a:lnTo>
                    <a:pt x="1367815" y="12"/>
                  </a:lnTo>
                  <a:lnTo>
                    <a:pt x="1255852" y="635000"/>
                  </a:lnTo>
                  <a:lnTo>
                    <a:pt x="1288351" y="635000"/>
                  </a:lnTo>
                  <a:lnTo>
                    <a:pt x="1400302" y="12"/>
                  </a:lnTo>
                  <a:close/>
                </a:path>
                <a:path w="4584700" h="635000">
                  <a:moveTo>
                    <a:pt x="1465287" y="12"/>
                  </a:moveTo>
                  <a:lnTo>
                    <a:pt x="1432801" y="12"/>
                  </a:lnTo>
                  <a:lnTo>
                    <a:pt x="1320838" y="635000"/>
                  </a:lnTo>
                  <a:lnTo>
                    <a:pt x="1353324" y="635000"/>
                  </a:lnTo>
                  <a:lnTo>
                    <a:pt x="1465287" y="12"/>
                  </a:lnTo>
                  <a:close/>
                </a:path>
                <a:path w="4584700" h="635000">
                  <a:moveTo>
                    <a:pt x="1530261" y="12"/>
                  </a:moveTo>
                  <a:lnTo>
                    <a:pt x="1497774" y="12"/>
                  </a:lnTo>
                  <a:lnTo>
                    <a:pt x="1385811" y="635000"/>
                  </a:lnTo>
                  <a:lnTo>
                    <a:pt x="1418310" y="635000"/>
                  </a:lnTo>
                  <a:lnTo>
                    <a:pt x="1530261" y="12"/>
                  </a:lnTo>
                  <a:close/>
                </a:path>
                <a:path w="4584700" h="635000">
                  <a:moveTo>
                    <a:pt x="1595247" y="12"/>
                  </a:moveTo>
                  <a:lnTo>
                    <a:pt x="1562760" y="12"/>
                  </a:lnTo>
                  <a:lnTo>
                    <a:pt x="1450797" y="635000"/>
                  </a:lnTo>
                  <a:lnTo>
                    <a:pt x="1483296" y="635000"/>
                  </a:lnTo>
                  <a:lnTo>
                    <a:pt x="1595247" y="12"/>
                  </a:lnTo>
                  <a:close/>
                </a:path>
                <a:path w="4584700" h="635000">
                  <a:moveTo>
                    <a:pt x="1660220" y="12"/>
                  </a:moveTo>
                  <a:lnTo>
                    <a:pt x="1627733" y="12"/>
                  </a:lnTo>
                  <a:lnTo>
                    <a:pt x="1515770" y="635000"/>
                  </a:lnTo>
                  <a:lnTo>
                    <a:pt x="1548257" y="635000"/>
                  </a:lnTo>
                  <a:lnTo>
                    <a:pt x="1660220" y="12"/>
                  </a:lnTo>
                  <a:close/>
                </a:path>
                <a:path w="4584700" h="635000">
                  <a:moveTo>
                    <a:pt x="1725206" y="12"/>
                  </a:moveTo>
                  <a:lnTo>
                    <a:pt x="1692706" y="12"/>
                  </a:lnTo>
                  <a:lnTo>
                    <a:pt x="1580743" y="635000"/>
                  </a:lnTo>
                  <a:lnTo>
                    <a:pt x="1613242" y="635000"/>
                  </a:lnTo>
                  <a:lnTo>
                    <a:pt x="1725206" y="12"/>
                  </a:lnTo>
                  <a:close/>
                </a:path>
                <a:path w="4584700" h="635000">
                  <a:moveTo>
                    <a:pt x="1790179" y="12"/>
                  </a:moveTo>
                  <a:lnTo>
                    <a:pt x="1757705" y="12"/>
                  </a:lnTo>
                  <a:lnTo>
                    <a:pt x="1645742" y="635000"/>
                  </a:lnTo>
                  <a:lnTo>
                    <a:pt x="1678228" y="635000"/>
                  </a:lnTo>
                  <a:lnTo>
                    <a:pt x="1790179" y="12"/>
                  </a:lnTo>
                  <a:close/>
                </a:path>
                <a:path w="4584700" h="635000">
                  <a:moveTo>
                    <a:pt x="1855165" y="12"/>
                  </a:moveTo>
                  <a:lnTo>
                    <a:pt x="1822678" y="12"/>
                  </a:lnTo>
                  <a:lnTo>
                    <a:pt x="1710715" y="635000"/>
                  </a:lnTo>
                  <a:lnTo>
                    <a:pt x="1743214" y="635000"/>
                  </a:lnTo>
                  <a:lnTo>
                    <a:pt x="1855165" y="12"/>
                  </a:lnTo>
                  <a:close/>
                </a:path>
                <a:path w="4584700" h="635000">
                  <a:moveTo>
                    <a:pt x="1920151" y="12"/>
                  </a:moveTo>
                  <a:lnTo>
                    <a:pt x="1887664" y="12"/>
                  </a:lnTo>
                  <a:lnTo>
                    <a:pt x="1775701" y="635000"/>
                  </a:lnTo>
                  <a:lnTo>
                    <a:pt x="1808187" y="635000"/>
                  </a:lnTo>
                  <a:lnTo>
                    <a:pt x="1920151" y="12"/>
                  </a:lnTo>
                  <a:close/>
                </a:path>
                <a:path w="4584700" h="635000">
                  <a:moveTo>
                    <a:pt x="1985137" y="12"/>
                  </a:moveTo>
                  <a:lnTo>
                    <a:pt x="1952650" y="12"/>
                  </a:lnTo>
                  <a:lnTo>
                    <a:pt x="1840687" y="635000"/>
                  </a:lnTo>
                  <a:lnTo>
                    <a:pt x="1873173" y="635000"/>
                  </a:lnTo>
                  <a:lnTo>
                    <a:pt x="1985137" y="12"/>
                  </a:lnTo>
                  <a:close/>
                </a:path>
                <a:path w="4584700" h="635000">
                  <a:moveTo>
                    <a:pt x="2050110" y="12"/>
                  </a:moveTo>
                  <a:lnTo>
                    <a:pt x="2017623" y="12"/>
                  </a:lnTo>
                  <a:lnTo>
                    <a:pt x="1905660" y="635000"/>
                  </a:lnTo>
                  <a:lnTo>
                    <a:pt x="1938147" y="635000"/>
                  </a:lnTo>
                  <a:lnTo>
                    <a:pt x="2050110" y="12"/>
                  </a:lnTo>
                  <a:close/>
                </a:path>
                <a:path w="4584700" h="635000">
                  <a:moveTo>
                    <a:pt x="2115083" y="12"/>
                  </a:moveTo>
                  <a:lnTo>
                    <a:pt x="2082609" y="12"/>
                  </a:lnTo>
                  <a:lnTo>
                    <a:pt x="1970646" y="635000"/>
                  </a:lnTo>
                  <a:lnTo>
                    <a:pt x="2003120" y="635000"/>
                  </a:lnTo>
                  <a:lnTo>
                    <a:pt x="2115083" y="12"/>
                  </a:lnTo>
                  <a:close/>
                </a:path>
                <a:path w="4584700" h="635000">
                  <a:moveTo>
                    <a:pt x="2180056" y="12"/>
                  </a:moveTo>
                  <a:lnTo>
                    <a:pt x="2147570" y="12"/>
                  </a:lnTo>
                  <a:lnTo>
                    <a:pt x="2035606" y="635000"/>
                  </a:lnTo>
                  <a:lnTo>
                    <a:pt x="2068106" y="635000"/>
                  </a:lnTo>
                  <a:lnTo>
                    <a:pt x="2180056" y="12"/>
                  </a:lnTo>
                  <a:close/>
                </a:path>
                <a:path w="4584700" h="635000">
                  <a:moveTo>
                    <a:pt x="2245055" y="12"/>
                  </a:moveTo>
                  <a:lnTo>
                    <a:pt x="2212568" y="12"/>
                  </a:lnTo>
                  <a:lnTo>
                    <a:pt x="2100605" y="635000"/>
                  </a:lnTo>
                  <a:lnTo>
                    <a:pt x="2133092" y="635000"/>
                  </a:lnTo>
                  <a:lnTo>
                    <a:pt x="2245055" y="12"/>
                  </a:lnTo>
                  <a:close/>
                </a:path>
                <a:path w="4584700" h="635000">
                  <a:moveTo>
                    <a:pt x="2310028" y="12"/>
                  </a:moveTo>
                  <a:lnTo>
                    <a:pt x="2277541" y="12"/>
                  </a:lnTo>
                  <a:lnTo>
                    <a:pt x="2165578" y="635000"/>
                  </a:lnTo>
                  <a:lnTo>
                    <a:pt x="2198078" y="635000"/>
                  </a:lnTo>
                  <a:lnTo>
                    <a:pt x="2310028" y="12"/>
                  </a:lnTo>
                  <a:close/>
                </a:path>
                <a:path w="4584700" h="635000">
                  <a:moveTo>
                    <a:pt x="2375027" y="12"/>
                  </a:moveTo>
                  <a:lnTo>
                    <a:pt x="2342527" y="12"/>
                  </a:lnTo>
                  <a:lnTo>
                    <a:pt x="2230564" y="635000"/>
                  </a:lnTo>
                  <a:lnTo>
                    <a:pt x="2263063" y="635000"/>
                  </a:lnTo>
                  <a:lnTo>
                    <a:pt x="2375027" y="12"/>
                  </a:lnTo>
                  <a:close/>
                </a:path>
                <a:path w="4584700" h="635000">
                  <a:moveTo>
                    <a:pt x="2439987" y="12"/>
                  </a:moveTo>
                  <a:lnTo>
                    <a:pt x="2407501" y="12"/>
                  </a:lnTo>
                  <a:lnTo>
                    <a:pt x="2295537" y="635000"/>
                  </a:lnTo>
                  <a:lnTo>
                    <a:pt x="2328024" y="635000"/>
                  </a:lnTo>
                  <a:lnTo>
                    <a:pt x="2439987" y="12"/>
                  </a:lnTo>
                  <a:close/>
                </a:path>
                <a:path w="4584700" h="635000">
                  <a:moveTo>
                    <a:pt x="2504973" y="12"/>
                  </a:moveTo>
                  <a:lnTo>
                    <a:pt x="2472474" y="12"/>
                  </a:lnTo>
                  <a:lnTo>
                    <a:pt x="2360511" y="635000"/>
                  </a:lnTo>
                  <a:lnTo>
                    <a:pt x="2393023" y="635000"/>
                  </a:lnTo>
                  <a:lnTo>
                    <a:pt x="2504973" y="12"/>
                  </a:lnTo>
                  <a:close/>
                </a:path>
                <a:path w="4584700" h="635000">
                  <a:moveTo>
                    <a:pt x="2569959" y="12"/>
                  </a:moveTo>
                  <a:lnTo>
                    <a:pt x="2537472" y="12"/>
                  </a:lnTo>
                  <a:lnTo>
                    <a:pt x="2425509" y="635000"/>
                  </a:lnTo>
                  <a:lnTo>
                    <a:pt x="2457996" y="635000"/>
                  </a:lnTo>
                  <a:lnTo>
                    <a:pt x="2569959" y="12"/>
                  </a:lnTo>
                  <a:close/>
                </a:path>
                <a:path w="4584700" h="635000">
                  <a:moveTo>
                    <a:pt x="2634932" y="12"/>
                  </a:moveTo>
                  <a:lnTo>
                    <a:pt x="2602433" y="12"/>
                  </a:lnTo>
                  <a:lnTo>
                    <a:pt x="2490470" y="635000"/>
                  </a:lnTo>
                  <a:lnTo>
                    <a:pt x="2522969" y="635000"/>
                  </a:lnTo>
                  <a:lnTo>
                    <a:pt x="2634932" y="12"/>
                  </a:lnTo>
                  <a:close/>
                </a:path>
                <a:path w="4584700" h="635000">
                  <a:moveTo>
                    <a:pt x="2699918" y="12"/>
                  </a:moveTo>
                  <a:lnTo>
                    <a:pt x="2667431" y="12"/>
                  </a:lnTo>
                  <a:lnTo>
                    <a:pt x="2555468" y="635000"/>
                  </a:lnTo>
                  <a:lnTo>
                    <a:pt x="2587955" y="635000"/>
                  </a:lnTo>
                  <a:lnTo>
                    <a:pt x="2699918" y="12"/>
                  </a:lnTo>
                  <a:close/>
                </a:path>
                <a:path w="4584700" h="635000">
                  <a:moveTo>
                    <a:pt x="2764891" y="12"/>
                  </a:moveTo>
                  <a:lnTo>
                    <a:pt x="2732405" y="12"/>
                  </a:lnTo>
                  <a:lnTo>
                    <a:pt x="2620441" y="635000"/>
                  </a:lnTo>
                  <a:lnTo>
                    <a:pt x="2652928" y="635000"/>
                  </a:lnTo>
                  <a:lnTo>
                    <a:pt x="2764891" y="12"/>
                  </a:lnTo>
                  <a:close/>
                </a:path>
                <a:path w="4584700" h="635000">
                  <a:moveTo>
                    <a:pt x="2829877" y="12"/>
                  </a:moveTo>
                  <a:lnTo>
                    <a:pt x="2797391" y="12"/>
                  </a:lnTo>
                  <a:lnTo>
                    <a:pt x="2685427" y="635000"/>
                  </a:lnTo>
                  <a:lnTo>
                    <a:pt x="2717914" y="635000"/>
                  </a:lnTo>
                  <a:lnTo>
                    <a:pt x="2829877" y="12"/>
                  </a:lnTo>
                  <a:close/>
                </a:path>
                <a:path w="4584700" h="635000">
                  <a:moveTo>
                    <a:pt x="2894850" y="12"/>
                  </a:moveTo>
                  <a:lnTo>
                    <a:pt x="2862364" y="12"/>
                  </a:lnTo>
                  <a:lnTo>
                    <a:pt x="2750401" y="635000"/>
                  </a:lnTo>
                  <a:lnTo>
                    <a:pt x="2782900" y="635000"/>
                  </a:lnTo>
                  <a:lnTo>
                    <a:pt x="2894850" y="12"/>
                  </a:lnTo>
                  <a:close/>
                </a:path>
                <a:path w="4584700" h="635000">
                  <a:moveTo>
                    <a:pt x="2959836" y="12"/>
                  </a:moveTo>
                  <a:lnTo>
                    <a:pt x="2927337" y="12"/>
                  </a:lnTo>
                  <a:lnTo>
                    <a:pt x="2815374" y="635000"/>
                  </a:lnTo>
                  <a:lnTo>
                    <a:pt x="2847873" y="635000"/>
                  </a:lnTo>
                  <a:lnTo>
                    <a:pt x="2959836" y="12"/>
                  </a:lnTo>
                  <a:close/>
                </a:path>
                <a:path w="4584700" h="635000">
                  <a:moveTo>
                    <a:pt x="3024822" y="12"/>
                  </a:moveTo>
                  <a:lnTo>
                    <a:pt x="2992336" y="12"/>
                  </a:lnTo>
                  <a:lnTo>
                    <a:pt x="2880372" y="635000"/>
                  </a:lnTo>
                  <a:lnTo>
                    <a:pt x="2912859" y="635000"/>
                  </a:lnTo>
                  <a:lnTo>
                    <a:pt x="3024822" y="12"/>
                  </a:lnTo>
                  <a:close/>
                </a:path>
                <a:path w="4584700" h="635000">
                  <a:moveTo>
                    <a:pt x="3089795" y="12"/>
                  </a:moveTo>
                  <a:lnTo>
                    <a:pt x="3057309" y="12"/>
                  </a:lnTo>
                  <a:lnTo>
                    <a:pt x="2945346" y="635000"/>
                  </a:lnTo>
                  <a:lnTo>
                    <a:pt x="2977845" y="635000"/>
                  </a:lnTo>
                  <a:lnTo>
                    <a:pt x="3089795" y="12"/>
                  </a:lnTo>
                  <a:close/>
                </a:path>
                <a:path w="4584700" h="635000">
                  <a:moveTo>
                    <a:pt x="3154769" y="12"/>
                  </a:moveTo>
                  <a:lnTo>
                    <a:pt x="3122295" y="12"/>
                  </a:lnTo>
                  <a:lnTo>
                    <a:pt x="3010331" y="635000"/>
                  </a:lnTo>
                  <a:lnTo>
                    <a:pt x="3042805" y="635000"/>
                  </a:lnTo>
                  <a:lnTo>
                    <a:pt x="3154769" y="12"/>
                  </a:lnTo>
                  <a:close/>
                </a:path>
                <a:path w="4584700" h="635000">
                  <a:moveTo>
                    <a:pt x="3219754" y="12"/>
                  </a:moveTo>
                  <a:lnTo>
                    <a:pt x="3187268" y="12"/>
                  </a:lnTo>
                  <a:lnTo>
                    <a:pt x="3075305" y="635000"/>
                  </a:lnTo>
                  <a:lnTo>
                    <a:pt x="3107804" y="635000"/>
                  </a:lnTo>
                  <a:lnTo>
                    <a:pt x="3219754" y="12"/>
                  </a:lnTo>
                  <a:close/>
                </a:path>
                <a:path w="4584700" h="635000">
                  <a:moveTo>
                    <a:pt x="3284740" y="12"/>
                  </a:moveTo>
                  <a:lnTo>
                    <a:pt x="3252241" y="12"/>
                  </a:lnTo>
                  <a:lnTo>
                    <a:pt x="3140278" y="635000"/>
                  </a:lnTo>
                  <a:lnTo>
                    <a:pt x="3172777" y="635000"/>
                  </a:lnTo>
                  <a:lnTo>
                    <a:pt x="3284740" y="12"/>
                  </a:lnTo>
                  <a:close/>
                </a:path>
                <a:path w="4584700" h="635000">
                  <a:moveTo>
                    <a:pt x="3349726" y="12"/>
                  </a:moveTo>
                  <a:lnTo>
                    <a:pt x="3317240" y="12"/>
                  </a:lnTo>
                  <a:lnTo>
                    <a:pt x="3205276" y="635000"/>
                  </a:lnTo>
                  <a:lnTo>
                    <a:pt x="3237776" y="635000"/>
                  </a:lnTo>
                  <a:lnTo>
                    <a:pt x="3349726" y="12"/>
                  </a:lnTo>
                  <a:close/>
                </a:path>
                <a:path w="4584700" h="635000">
                  <a:moveTo>
                    <a:pt x="3414699" y="12"/>
                  </a:moveTo>
                  <a:lnTo>
                    <a:pt x="3382200" y="12"/>
                  </a:lnTo>
                  <a:lnTo>
                    <a:pt x="3270237" y="635000"/>
                  </a:lnTo>
                  <a:lnTo>
                    <a:pt x="3302749" y="635000"/>
                  </a:lnTo>
                  <a:lnTo>
                    <a:pt x="3414699" y="12"/>
                  </a:lnTo>
                  <a:close/>
                </a:path>
                <a:path w="4584700" h="635000">
                  <a:moveTo>
                    <a:pt x="3479685" y="12"/>
                  </a:moveTo>
                  <a:lnTo>
                    <a:pt x="3447199" y="12"/>
                  </a:lnTo>
                  <a:lnTo>
                    <a:pt x="3335236" y="635000"/>
                  </a:lnTo>
                  <a:lnTo>
                    <a:pt x="3367722" y="635000"/>
                  </a:lnTo>
                  <a:lnTo>
                    <a:pt x="3479685" y="12"/>
                  </a:lnTo>
                  <a:close/>
                </a:path>
                <a:path w="4584700" h="635000">
                  <a:moveTo>
                    <a:pt x="3544659" y="12"/>
                  </a:moveTo>
                  <a:lnTo>
                    <a:pt x="3512172" y="12"/>
                  </a:lnTo>
                  <a:lnTo>
                    <a:pt x="3400209" y="635000"/>
                  </a:lnTo>
                  <a:lnTo>
                    <a:pt x="3432695" y="635000"/>
                  </a:lnTo>
                  <a:lnTo>
                    <a:pt x="3544659" y="12"/>
                  </a:lnTo>
                  <a:close/>
                </a:path>
                <a:path w="4584700" h="635000">
                  <a:moveTo>
                    <a:pt x="3609632" y="12"/>
                  </a:moveTo>
                  <a:lnTo>
                    <a:pt x="3577145" y="12"/>
                  </a:lnTo>
                  <a:lnTo>
                    <a:pt x="3465182" y="635000"/>
                  </a:lnTo>
                  <a:lnTo>
                    <a:pt x="3497669" y="635000"/>
                  </a:lnTo>
                  <a:lnTo>
                    <a:pt x="3609632" y="12"/>
                  </a:lnTo>
                  <a:close/>
                </a:path>
                <a:path w="4584700" h="635000">
                  <a:moveTo>
                    <a:pt x="3674630" y="12"/>
                  </a:moveTo>
                  <a:lnTo>
                    <a:pt x="3642144" y="12"/>
                  </a:lnTo>
                  <a:lnTo>
                    <a:pt x="3530181" y="635000"/>
                  </a:lnTo>
                  <a:lnTo>
                    <a:pt x="3562667" y="635000"/>
                  </a:lnTo>
                  <a:lnTo>
                    <a:pt x="3674630" y="12"/>
                  </a:lnTo>
                  <a:close/>
                </a:path>
                <a:path w="4584700" h="635000">
                  <a:moveTo>
                    <a:pt x="3739604" y="12"/>
                  </a:moveTo>
                  <a:lnTo>
                    <a:pt x="3707104" y="12"/>
                  </a:lnTo>
                  <a:lnTo>
                    <a:pt x="3595141" y="635000"/>
                  </a:lnTo>
                  <a:lnTo>
                    <a:pt x="3627640" y="635000"/>
                  </a:lnTo>
                  <a:lnTo>
                    <a:pt x="3739604" y="12"/>
                  </a:lnTo>
                  <a:close/>
                </a:path>
                <a:path w="4584700" h="635000">
                  <a:moveTo>
                    <a:pt x="3804577" y="12"/>
                  </a:moveTo>
                  <a:lnTo>
                    <a:pt x="3772090" y="12"/>
                  </a:lnTo>
                  <a:lnTo>
                    <a:pt x="3660127" y="635000"/>
                  </a:lnTo>
                  <a:lnTo>
                    <a:pt x="3692614" y="635000"/>
                  </a:lnTo>
                  <a:lnTo>
                    <a:pt x="3804577" y="12"/>
                  </a:lnTo>
                  <a:close/>
                </a:path>
                <a:path w="4584700" h="635000">
                  <a:moveTo>
                    <a:pt x="3869563" y="12"/>
                  </a:moveTo>
                  <a:lnTo>
                    <a:pt x="3837063" y="12"/>
                  </a:lnTo>
                  <a:lnTo>
                    <a:pt x="3725100" y="635000"/>
                  </a:lnTo>
                  <a:lnTo>
                    <a:pt x="3757612" y="635000"/>
                  </a:lnTo>
                  <a:lnTo>
                    <a:pt x="3869563" y="12"/>
                  </a:lnTo>
                  <a:close/>
                </a:path>
                <a:path w="4584700" h="635000">
                  <a:moveTo>
                    <a:pt x="3934549" y="12"/>
                  </a:moveTo>
                  <a:lnTo>
                    <a:pt x="3902062" y="12"/>
                  </a:lnTo>
                  <a:lnTo>
                    <a:pt x="3790099" y="635000"/>
                  </a:lnTo>
                  <a:lnTo>
                    <a:pt x="3822598" y="635000"/>
                  </a:lnTo>
                  <a:lnTo>
                    <a:pt x="3934549" y="12"/>
                  </a:lnTo>
                  <a:close/>
                </a:path>
                <a:path w="4584700" h="635000">
                  <a:moveTo>
                    <a:pt x="3999522" y="12"/>
                  </a:moveTo>
                  <a:lnTo>
                    <a:pt x="3967048" y="12"/>
                  </a:lnTo>
                  <a:lnTo>
                    <a:pt x="3855085" y="635000"/>
                  </a:lnTo>
                  <a:lnTo>
                    <a:pt x="3887571" y="635000"/>
                  </a:lnTo>
                  <a:lnTo>
                    <a:pt x="3999522" y="12"/>
                  </a:lnTo>
                  <a:close/>
                </a:path>
                <a:path w="4584700" h="635000">
                  <a:moveTo>
                    <a:pt x="4064508" y="12"/>
                  </a:moveTo>
                  <a:lnTo>
                    <a:pt x="4032008" y="12"/>
                  </a:lnTo>
                  <a:lnTo>
                    <a:pt x="3920045" y="635000"/>
                  </a:lnTo>
                  <a:lnTo>
                    <a:pt x="3952544" y="635000"/>
                  </a:lnTo>
                  <a:lnTo>
                    <a:pt x="4064508" y="12"/>
                  </a:lnTo>
                  <a:close/>
                </a:path>
                <a:path w="4584700" h="635000">
                  <a:moveTo>
                    <a:pt x="4129481" y="12"/>
                  </a:moveTo>
                  <a:lnTo>
                    <a:pt x="4096994" y="12"/>
                  </a:lnTo>
                  <a:lnTo>
                    <a:pt x="3985031" y="635000"/>
                  </a:lnTo>
                  <a:lnTo>
                    <a:pt x="4017530" y="635000"/>
                  </a:lnTo>
                  <a:lnTo>
                    <a:pt x="4129481" y="12"/>
                  </a:lnTo>
                  <a:close/>
                </a:path>
                <a:path w="4584700" h="635000">
                  <a:moveTo>
                    <a:pt x="4194454" y="12"/>
                  </a:moveTo>
                  <a:lnTo>
                    <a:pt x="4161980" y="12"/>
                  </a:lnTo>
                  <a:lnTo>
                    <a:pt x="4050017" y="635000"/>
                  </a:lnTo>
                  <a:lnTo>
                    <a:pt x="4082504" y="635000"/>
                  </a:lnTo>
                  <a:lnTo>
                    <a:pt x="4194454" y="12"/>
                  </a:lnTo>
                  <a:close/>
                </a:path>
                <a:path w="4584700" h="635000">
                  <a:moveTo>
                    <a:pt x="4259453" y="12"/>
                  </a:moveTo>
                  <a:lnTo>
                    <a:pt x="4226966" y="12"/>
                  </a:lnTo>
                  <a:lnTo>
                    <a:pt x="4115003" y="635000"/>
                  </a:lnTo>
                  <a:lnTo>
                    <a:pt x="4147489" y="635000"/>
                  </a:lnTo>
                  <a:lnTo>
                    <a:pt x="4259453" y="12"/>
                  </a:lnTo>
                  <a:close/>
                </a:path>
                <a:path w="4584700" h="635000">
                  <a:moveTo>
                    <a:pt x="4324426" y="12"/>
                  </a:moveTo>
                  <a:lnTo>
                    <a:pt x="4291939" y="12"/>
                  </a:lnTo>
                  <a:lnTo>
                    <a:pt x="4179976" y="635000"/>
                  </a:lnTo>
                  <a:lnTo>
                    <a:pt x="4212475" y="635000"/>
                  </a:lnTo>
                  <a:lnTo>
                    <a:pt x="4324426" y="12"/>
                  </a:lnTo>
                  <a:close/>
                </a:path>
                <a:path w="4584700" h="635000">
                  <a:moveTo>
                    <a:pt x="4389412" y="12"/>
                  </a:moveTo>
                  <a:lnTo>
                    <a:pt x="4356925" y="12"/>
                  </a:lnTo>
                  <a:lnTo>
                    <a:pt x="4244962" y="635000"/>
                  </a:lnTo>
                  <a:lnTo>
                    <a:pt x="4277449" y="635000"/>
                  </a:lnTo>
                  <a:lnTo>
                    <a:pt x="4389412" y="12"/>
                  </a:lnTo>
                  <a:close/>
                </a:path>
                <a:path w="4584700" h="635000">
                  <a:moveTo>
                    <a:pt x="4454385" y="12"/>
                  </a:moveTo>
                  <a:lnTo>
                    <a:pt x="4421898" y="12"/>
                  </a:lnTo>
                  <a:lnTo>
                    <a:pt x="4309935" y="635000"/>
                  </a:lnTo>
                  <a:lnTo>
                    <a:pt x="4342422" y="635000"/>
                  </a:lnTo>
                  <a:lnTo>
                    <a:pt x="4454385" y="12"/>
                  </a:lnTo>
                  <a:close/>
                </a:path>
                <a:path w="4584700" h="635000">
                  <a:moveTo>
                    <a:pt x="4519371" y="12"/>
                  </a:moveTo>
                  <a:lnTo>
                    <a:pt x="4486884" y="12"/>
                  </a:lnTo>
                  <a:lnTo>
                    <a:pt x="4374921" y="635000"/>
                  </a:lnTo>
                  <a:lnTo>
                    <a:pt x="4407408" y="635000"/>
                  </a:lnTo>
                  <a:lnTo>
                    <a:pt x="4519371" y="12"/>
                  </a:lnTo>
                  <a:close/>
                </a:path>
                <a:path w="4584700" h="635000">
                  <a:moveTo>
                    <a:pt x="4584357" y="12"/>
                  </a:moveTo>
                  <a:lnTo>
                    <a:pt x="4551870" y="12"/>
                  </a:lnTo>
                  <a:lnTo>
                    <a:pt x="4439907" y="635000"/>
                  </a:lnTo>
                  <a:lnTo>
                    <a:pt x="4472406" y="635000"/>
                  </a:lnTo>
                  <a:lnTo>
                    <a:pt x="4584357" y="12"/>
                  </a:lnTo>
                  <a:close/>
                </a:path>
              </a:pathLst>
            </a:custGeom>
            <a:solidFill>
              <a:srgbClr val="FFE005"/>
            </a:solidFill>
          </p:spPr>
          <p:txBody>
            <a:bodyPr wrap="square" lIns="0" tIns="0" rIns="0" bIns="0" rtlCol="0"/>
            <a:lstStyle/>
            <a:p>
              <a:pPr defTabSz="814609"/>
              <a:endParaRPr dirty="0">
                <a:solidFill>
                  <a:prstClr val="black"/>
                </a:solidFill>
              </a:endParaRPr>
            </a:p>
          </p:txBody>
        </p:sp>
        <p:sp>
          <p:nvSpPr>
            <p:cNvPr id="8" name="object 8"/>
            <p:cNvSpPr/>
            <p:nvPr/>
          </p:nvSpPr>
          <p:spPr>
            <a:xfrm>
              <a:off x="4439907" y="6223012"/>
              <a:ext cx="3394075" cy="635000"/>
            </a:xfrm>
            <a:custGeom>
              <a:avLst/>
              <a:gdLst/>
              <a:ahLst/>
              <a:cxnLst/>
              <a:rect l="l" t="t" r="r" b="b"/>
              <a:pathLst>
                <a:path w="3394075" h="635000">
                  <a:moveTo>
                    <a:pt x="144449" y="0"/>
                  </a:moveTo>
                  <a:lnTo>
                    <a:pt x="111963" y="0"/>
                  </a:lnTo>
                  <a:lnTo>
                    <a:pt x="0" y="634987"/>
                  </a:lnTo>
                  <a:lnTo>
                    <a:pt x="32499" y="634987"/>
                  </a:lnTo>
                  <a:lnTo>
                    <a:pt x="144449" y="0"/>
                  </a:lnTo>
                  <a:close/>
                </a:path>
                <a:path w="3394075" h="635000">
                  <a:moveTo>
                    <a:pt x="209423" y="0"/>
                  </a:moveTo>
                  <a:lnTo>
                    <a:pt x="176923" y="0"/>
                  </a:lnTo>
                  <a:lnTo>
                    <a:pt x="64960" y="634987"/>
                  </a:lnTo>
                  <a:lnTo>
                    <a:pt x="97459" y="634987"/>
                  </a:lnTo>
                  <a:lnTo>
                    <a:pt x="209423" y="0"/>
                  </a:lnTo>
                  <a:close/>
                </a:path>
                <a:path w="3394075" h="635000">
                  <a:moveTo>
                    <a:pt x="274396" y="0"/>
                  </a:moveTo>
                  <a:lnTo>
                    <a:pt x="241922" y="0"/>
                  </a:lnTo>
                  <a:lnTo>
                    <a:pt x="129959" y="634987"/>
                  </a:lnTo>
                  <a:lnTo>
                    <a:pt x="162433" y="634987"/>
                  </a:lnTo>
                  <a:lnTo>
                    <a:pt x="274396" y="0"/>
                  </a:lnTo>
                  <a:close/>
                </a:path>
                <a:path w="3394075" h="635000">
                  <a:moveTo>
                    <a:pt x="339382" y="0"/>
                  </a:moveTo>
                  <a:lnTo>
                    <a:pt x="306895" y="0"/>
                  </a:lnTo>
                  <a:lnTo>
                    <a:pt x="194932" y="634987"/>
                  </a:lnTo>
                  <a:lnTo>
                    <a:pt x="227431" y="634987"/>
                  </a:lnTo>
                  <a:lnTo>
                    <a:pt x="339382" y="0"/>
                  </a:lnTo>
                  <a:close/>
                </a:path>
                <a:path w="3394075" h="635000">
                  <a:moveTo>
                    <a:pt x="404368" y="0"/>
                  </a:moveTo>
                  <a:lnTo>
                    <a:pt x="371881" y="0"/>
                  </a:lnTo>
                  <a:lnTo>
                    <a:pt x="259918" y="634987"/>
                  </a:lnTo>
                  <a:lnTo>
                    <a:pt x="292404" y="634987"/>
                  </a:lnTo>
                  <a:lnTo>
                    <a:pt x="404368" y="0"/>
                  </a:lnTo>
                  <a:close/>
                </a:path>
                <a:path w="3394075" h="635000">
                  <a:moveTo>
                    <a:pt x="469353" y="0"/>
                  </a:moveTo>
                  <a:lnTo>
                    <a:pt x="436867" y="0"/>
                  </a:lnTo>
                  <a:lnTo>
                    <a:pt x="324904" y="634987"/>
                  </a:lnTo>
                  <a:lnTo>
                    <a:pt x="357403" y="634987"/>
                  </a:lnTo>
                  <a:lnTo>
                    <a:pt x="469353" y="0"/>
                  </a:lnTo>
                  <a:close/>
                </a:path>
                <a:path w="3394075" h="635000">
                  <a:moveTo>
                    <a:pt x="534327" y="0"/>
                  </a:moveTo>
                  <a:lnTo>
                    <a:pt x="501827" y="0"/>
                  </a:lnTo>
                  <a:lnTo>
                    <a:pt x="389864" y="634987"/>
                  </a:lnTo>
                  <a:lnTo>
                    <a:pt x="422376" y="634987"/>
                  </a:lnTo>
                  <a:lnTo>
                    <a:pt x="534327" y="0"/>
                  </a:lnTo>
                  <a:close/>
                </a:path>
                <a:path w="3394075" h="635000">
                  <a:moveTo>
                    <a:pt x="599300" y="0"/>
                  </a:moveTo>
                  <a:lnTo>
                    <a:pt x="566826" y="0"/>
                  </a:lnTo>
                  <a:lnTo>
                    <a:pt x="454863" y="634987"/>
                  </a:lnTo>
                  <a:lnTo>
                    <a:pt x="487337" y="634987"/>
                  </a:lnTo>
                  <a:lnTo>
                    <a:pt x="599300" y="0"/>
                  </a:lnTo>
                  <a:close/>
                </a:path>
                <a:path w="3394075" h="635000">
                  <a:moveTo>
                    <a:pt x="664298" y="0"/>
                  </a:moveTo>
                  <a:lnTo>
                    <a:pt x="631799" y="0"/>
                  </a:lnTo>
                  <a:lnTo>
                    <a:pt x="519836" y="634987"/>
                  </a:lnTo>
                  <a:lnTo>
                    <a:pt x="552335" y="634987"/>
                  </a:lnTo>
                  <a:lnTo>
                    <a:pt x="664298" y="0"/>
                  </a:lnTo>
                  <a:close/>
                </a:path>
                <a:path w="3394075" h="635000">
                  <a:moveTo>
                    <a:pt x="729259" y="0"/>
                  </a:moveTo>
                  <a:lnTo>
                    <a:pt x="696772" y="0"/>
                  </a:lnTo>
                  <a:lnTo>
                    <a:pt x="584809" y="634987"/>
                  </a:lnTo>
                  <a:lnTo>
                    <a:pt x="617308" y="634987"/>
                  </a:lnTo>
                  <a:lnTo>
                    <a:pt x="729259" y="0"/>
                  </a:lnTo>
                  <a:close/>
                </a:path>
                <a:path w="3394075" h="635000">
                  <a:moveTo>
                    <a:pt x="794245" y="0"/>
                  </a:moveTo>
                  <a:lnTo>
                    <a:pt x="761758" y="0"/>
                  </a:lnTo>
                  <a:lnTo>
                    <a:pt x="649795" y="634987"/>
                  </a:lnTo>
                  <a:lnTo>
                    <a:pt x="682282" y="634987"/>
                  </a:lnTo>
                  <a:lnTo>
                    <a:pt x="794245" y="0"/>
                  </a:lnTo>
                  <a:close/>
                </a:path>
                <a:path w="3394075" h="635000">
                  <a:moveTo>
                    <a:pt x="859231" y="0"/>
                  </a:moveTo>
                  <a:lnTo>
                    <a:pt x="826744" y="0"/>
                  </a:lnTo>
                  <a:lnTo>
                    <a:pt x="714781" y="634987"/>
                  </a:lnTo>
                  <a:lnTo>
                    <a:pt x="747280" y="634987"/>
                  </a:lnTo>
                  <a:lnTo>
                    <a:pt x="859231" y="0"/>
                  </a:lnTo>
                  <a:close/>
                </a:path>
                <a:path w="3394075" h="635000">
                  <a:moveTo>
                    <a:pt x="924204" y="0"/>
                  </a:moveTo>
                  <a:lnTo>
                    <a:pt x="891730" y="0"/>
                  </a:lnTo>
                  <a:lnTo>
                    <a:pt x="779767" y="634987"/>
                  </a:lnTo>
                  <a:lnTo>
                    <a:pt x="812253" y="634987"/>
                  </a:lnTo>
                  <a:lnTo>
                    <a:pt x="924204" y="0"/>
                  </a:lnTo>
                  <a:close/>
                </a:path>
                <a:path w="3394075" h="635000">
                  <a:moveTo>
                    <a:pt x="989190" y="0"/>
                  </a:moveTo>
                  <a:lnTo>
                    <a:pt x="956691" y="0"/>
                  </a:lnTo>
                  <a:lnTo>
                    <a:pt x="844727" y="634987"/>
                  </a:lnTo>
                  <a:lnTo>
                    <a:pt x="877227" y="634987"/>
                  </a:lnTo>
                  <a:lnTo>
                    <a:pt x="989190" y="0"/>
                  </a:lnTo>
                  <a:close/>
                </a:path>
                <a:path w="3394075" h="635000">
                  <a:moveTo>
                    <a:pt x="1054163" y="0"/>
                  </a:moveTo>
                  <a:lnTo>
                    <a:pt x="1021676" y="0"/>
                  </a:lnTo>
                  <a:lnTo>
                    <a:pt x="909713" y="634987"/>
                  </a:lnTo>
                  <a:lnTo>
                    <a:pt x="942200" y="634987"/>
                  </a:lnTo>
                  <a:lnTo>
                    <a:pt x="1054163" y="0"/>
                  </a:lnTo>
                  <a:close/>
                </a:path>
                <a:path w="3394075" h="635000">
                  <a:moveTo>
                    <a:pt x="1119149" y="0"/>
                  </a:moveTo>
                  <a:lnTo>
                    <a:pt x="1086662" y="0"/>
                  </a:lnTo>
                  <a:lnTo>
                    <a:pt x="974699" y="634987"/>
                  </a:lnTo>
                  <a:lnTo>
                    <a:pt x="1007186" y="634987"/>
                  </a:lnTo>
                  <a:lnTo>
                    <a:pt x="1119149" y="0"/>
                  </a:lnTo>
                  <a:close/>
                </a:path>
                <a:path w="3394075" h="635000">
                  <a:moveTo>
                    <a:pt x="1184122" y="0"/>
                  </a:moveTo>
                  <a:lnTo>
                    <a:pt x="1151636" y="0"/>
                  </a:lnTo>
                  <a:lnTo>
                    <a:pt x="1039672" y="634987"/>
                  </a:lnTo>
                  <a:lnTo>
                    <a:pt x="1072172" y="634987"/>
                  </a:lnTo>
                  <a:lnTo>
                    <a:pt x="1184122" y="0"/>
                  </a:lnTo>
                  <a:close/>
                </a:path>
                <a:path w="3394075" h="635000">
                  <a:moveTo>
                    <a:pt x="1249108" y="0"/>
                  </a:moveTo>
                  <a:lnTo>
                    <a:pt x="1216621" y="0"/>
                  </a:lnTo>
                  <a:lnTo>
                    <a:pt x="1104658" y="634987"/>
                  </a:lnTo>
                  <a:lnTo>
                    <a:pt x="1137158" y="634987"/>
                  </a:lnTo>
                  <a:lnTo>
                    <a:pt x="1249108" y="0"/>
                  </a:lnTo>
                  <a:close/>
                </a:path>
                <a:path w="3394075" h="635000">
                  <a:moveTo>
                    <a:pt x="1314081" y="0"/>
                  </a:moveTo>
                  <a:lnTo>
                    <a:pt x="1281607" y="0"/>
                  </a:lnTo>
                  <a:lnTo>
                    <a:pt x="1169644" y="634987"/>
                  </a:lnTo>
                  <a:lnTo>
                    <a:pt x="1202118" y="634987"/>
                  </a:lnTo>
                  <a:lnTo>
                    <a:pt x="1314081" y="0"/>
                  </a:lnTo>
                  <a:close/>
                </a:path>
                <a:path w="3394075" h="635000">
                  <a:moveTo>
                    <a:pt x="1379067" y="0"/>
                  </a:moveTo>
                  <a:lnTo>
                    <a:pt x="1346581" y="0"/>
                  </a:lnTo>
                  <a:lnTo>
                    <a:pt x="1234617" y="634987"/>
                  </a:lnTo>
                  <a:lnTo>
                    <a:pt x="1267104" y="634987"/>
                  </a:lnTo>
                  <a:lnTo>
                    <a:pt x="1379067" y="0"/>
                  </a:lnTo>
                  <a:close/>
                </a:path>
                <a:path w="3394075" h="635000">
                  <a:moveTo>
                    <a:pt x="1444053" y="0"/>
                  </a:moveTo>
                  <a:lnTo>
                    <a:pt x="1411566" y="0"/>
                  </a:lnTo>
                  <a:lnTo>
                    <a:pt x="1299603" y="634987"/>
                  </a:lnTo>
                  <a:lnTo>
                    <a:pt x="1332090" y="634987"/>
                  </a:lnTo>
                  <a:lnTo>
                    <a:pt x="1444053" y="0"/>
                  </a:lnTo>
                  <a:close/>
                </a:path>
                <a:path w="3394075" h="635000">
                  <a:moveTo>
                    <a:pt x="1509039" y="0"/>
                  </a:moveTo>
                  <a:lnTo>
                    <a:pt x="1476552" y="0"/>
                  </a:lnTo>
                  <a:lnTo>
                    <a:pt x="1364589" y="634987"/>
                  </a:lnTo>
                  <a:lnTo>
                    <a:pt x="1397076" y="634987"/>
                  </a:lnTo>
                  <a:lnTo>
                    <a:pt x="1509039" y="0"/>
                  </a:lnTo>
                  <a:close/>
                </a:path>
                <a:path w="3394075" h="635000">
                  <a:moveTo>
                    <a:pt x="1574012" y="0"/>
                  </a:moveTo>
                  <a:lnTo>
                    <a:pt x="1541526" y="0"/>
                  </a:lnTo>
                  <a:lnTo>
                    <a:pt x="1429562" y="634987"/>
                  </a:lnTo>
                  <a:lnTo>
                    <a:pt x="1462049" y="634987"/>
                  </a:lnTo>
                  <a:lnTo>
                    <a:pt x="1574012" y="0"/>
                  </a:lnTo>
                  <a:close/>
                </a:path>
                <a:path w="3394075" h="635000">
                  <a:moveTo>
                    <a:pt x="1638998" y="0"/>
                  </a:moveTo>
                  <a:lnTo>
                    <a:pt x="1606511" y="0"/>
                  </a:lnTo>
                  <a:lnTo>
                    <a:pt x="1494548" y="634987"/>
                  </a:lnTo>
                  <a:lnTo>
                    <a:pt x="1527035" y="634987"/>
                  </a:lnTo>
                  <a:lnTo>
                    <a:pt x="1638998" y="0"/>
                  </a:lnTo>
                  <a:close/>
                </a:path>
                <a:path w="3394075" h="635000">
                  <a:moveTo>
                    <a:pt x="1703971" y="0"/>
                  </a:moveTo>
                  <a:lnTo>
                    <a:pt x="1671485" y="0"/>
                  </a:lnTo>
                  <a:lnTo>
                    <a:pt x="1559521" y="634987"/>
                  </a:lnTo>
                  <a:lnTo>
                    <a:pt x="1592021" y="634987"/>
                  </a:lnTo>
                  <a:lnTo>
                    <a:pt x="1703971" y="0"/>
                  </a:lnTo>
                  <a:close/>
                </a:path>
                <a:path w="3394075" h="635000">
                  <a:moveTo>
                    <a:pt x="1768944" y="0"/>
                  </a:moveTo>
                  <a:lnTo>
                    <a:pt x="1736458" y="0"/>
                  </a:lnTo>
                  <a:lnTo>
                    <a:pt x="1624495" y="634987"/>
                  </a:lnTo>
                  <a:lnTo>
                    <a:pt x="1656981" y="634987"/>
                  </a:lnTo>
                  <a:lnTo>
                    <a:pt x="1768944" y="0"/>
                  </a:lnTo>
                  <a:close/>
                </a:path>
                <a:path w="3394075" h="635000">
                  <a:moveTo>
                    <a:pt x="1833943" y="0"/>
                  </a:moveTo>
                  <a:lnTo>
                    <a:pt x="1801456" y="0"/>
                  </a:lnTo>
                  <a:lnTo>
                    <a:pt x="1689493" y="634987"/>
                  </a:lnTo>
                  <a:lnTo>
                    <a:pt x="1721980" y="634987"/>
                  </a:lnTo>
                  <a:lnTo>
                    <a:pt x="1833943" y="0"/>
                  </a:lnTo>
                  <a:close/>
                </a:path>
                <a:path w="3394075" h="635000">
                  <a:moveTo>
                    <a:pt x="1898916" y="0"/>
                  </a:moveTo>
                  <a:lnTo>
                    <a:pt x="1866417" y="0"/>
                  </a:lnTo>
                  <a:lnTo>
                    <a:pt x="1754454" y="634987"/>
                  </a:lnTo>
                  <a:lnTo>
                    <a:pt x="1786953" y="634987"/>
                  </a:lnTo>
                  <a:lnTo>
                    <a:pt x="1898916" y="0"/>
                  </a:lnTo>
                  <a:close/>
                </a:path>
                <a:path w="3394075" h="635000">
                  <a:moveTo>
                    <a:pt x="1963889" y="0"/>
                  </a:moveTo>
                  <a:lnTo>
                    <a:pt x="1931416" y="0"/>
                  </a:lnTo>
                  <a:lnTo>
                    <a:pt x="1819452" y="634987"/>
                  </a:lnTo>
                  <a:lnTo>
                    <a:pt x="1851926" y="634987"/>
                  </a:lnTo>
                  <a:lnTo>
                    <a:pt x="1963889" y="0"/>
                  </a:lnTo>
                  <a:close/>
                </a:path>
                <a:path w="3394075" h="635000">
                  <a:moveTo>
                    <a:pt x="2028875" y="0"/>
                  </a:moveTo>
                  <a:lnTo>
                    <a:pt x="1996389" y="0"/>
                  </a:lnTo>
                  <a:lnTo>
                    <a:pt x="1884426" y="634987"/>
                  </a:lnTo>
                  <a:lnTo>
                    <a:pt x="1916912" y="634987"/>
                  </a:lnTo>
                  <a:lnTo>
                    <a:pt x="2028875" y="0"/>
                  </a:lnTo>
                  <a:close/>
                </a:path>
                <a:path w="3394075" h="635000">
                  <a:moveTo>
                    <a:pt x="2093849" y="0"/>
                  </a:moveTo>
                  <a:lnTo>
                    <a:pt x="2061362" y="0"/>
                  </a:lnTo>
                  <a:lnTo>
                    <a:pt x="1949399" y="634987"/>
                  </a:lnTo>
                  <a:lnTo>
                    <a:pt x="1981898" y="634987"/>
                  </a:lnTo>
                  <a:lnTo>
                    <a:pt x="2093849" y="0"/>
                  </a:lnTo>
                  <a:close/>
                </a:path>
                <a:path w="3394075" h="635000">
                  <a:moveTo>
                    <a:pt x="2158847" y="0"/>
                  </a:moveTo>
                  <a:lnTo>
                    <a:pt x="2126361" y="0"/>
                  </a:lnTo>
                  <a:lnTo>
                    <a:pt x="2014397" y="634987"/>
                  </a:lnTo>
                  <a:lnTo>
                    <a:pt x="2046884" y="634987"/>
                  </a:lnTo>
                  <a:lnTo>
                    <a:pt x="2158847" y="0"/>
                  </a:lnTo>
                  <a:close/>
                </a:path>
                <a:path w="3394075" h="635000">
                  <a:moveTo>
                    <a:pt x="2223820" y="0"/>
                  </a:moveTo>
                  <a:lnTo>
                    <a:pt x="2191321" y="0"/>
                  </a:lnTo>
                  <a:lnTo>
                    <a:pt x="2079358" y="634987"/>
                  </a:lnTo>
                  <a:lnTo>
                    <a:pt x="2111857" y="634987"/>
                  </a:lnTo>
                  <a:lnTo>
                    <a:pt x="2223820" y="0"/>
                  </a:lnTo>
                  <a:close/>
                </a:path>
                <a:path w="3394075" h="635000">
                  <a:moveTo>
                    <a:pt x="2288794" y="0"/>
                  </a:moveTo>
                  <a:lnTo>
                    <a:pt x="2256307" y="0"/>
                  </a:lnTo>
                  <a:lnTo>
                    <a:pt x="2144344" y="634987"/>
                  </a:lnTo>
                  <a:lnTo>
                    <a:pt x="2176830" y="634987"/>
                  </a:lnTo>
                  <a:lnTo>
                    <a:pt x="2288794" y="0"/>
                  </a:lnTo>
                  <a:close/>
                </a:path>
                <a:path w="3394075" h="635000">
                  <a:moveTo>
                    <a:pt x="2353792" y="0"/>
                  </a:moveTo>
                  <a:lnTo>
                    <a:pt x="2321293" y="0"/>
                  </a:lnTo>
                  <a:lnTo>
                    <a:pt x="2209330" y="634987"/>
                  </a:lnTo>
                  <a:lnTo>
                    <a:pt x="2241829" y="634987"/>
                  </a:lnTo>
                  <a:lnTo>
                    <a:pt x="2353792" y="0"/>
                  </a:lnTo>
                  <a:close/>
                </a:path>
                <a:path w="3394075" h="635000">
                  <a:moveTo>
                    <a:pt x="2418765" y="0"/>
                  </a:moveTo>
                  <a:lnTo>
                    <a:pt x="2386279" y="0"/>
                  </a:lnTo>
                  <a:lnTo>
                    <a:pt x="2274316" y="634987"/>
                  </a:lnTo>
                  <a:lnTo>
                    <a:pt x="2306802" y="634987"/>
                  </a:lnTo>
                  <a:lnTo>
                    <a:pt x="2418765" y="0"/>
                  </a:lnTo>
                  <a:close/>
                </a:path>
                <a:path w="3394075" h="635000">
                  <a:moveTo>
                    <a:pt x="2483751" y="0"/>
                  </a:moveTo>
                  <a:lnTo>
                    <a:pt x="2451265" y="0"/>
                  </a:lnTo>
                  <a:lnTo>
                    <a:pt x="2339302" y="634987"/>
                  </a:lnTo>
                  <a:lnTo>
                    <a:pt x="2371788" y="634987"/>
                  </a:lnTo>
                  <a:lnTo>
                    <a:pt x="2483751" y="0"/>
                  </a:lnTo>
                  <a:close/>
                </a:path>
                <a:path w="3394075" h="635000">
                  <a:moveTo>
                    <a:pt x="2548725" y="0"/>
                  </a:moveTo>
                  <a:lnTo>
                    <a:pt x="2516238" y="0"/>
                  </a:lnTo>
                  <a:lnTo>
                    <a:pt x="2404275" y="634987"/>
                  </a:lnTo>
                  <a:lnTo>
                    <a:pt x="2436774" y="634987"/>
                  </a:lnTo>
                  <a:lnTo>
                    <a:pt x="2548725" y="0"/>
                  </a:lnTo>
                  <a:close/>
                </a:path>
                <a:path w="3394075" h="635000">
                  <a:moveTo>
                    <a:pt x="2613710" y="0"/>
                  </a:moveTo>
                  <a:lnTo>
                    <a:pt x="2581211" y="0"/>
                  </a:lnTo>
                  <a:lnTo>
                    <a:pt x="2469248" y="634987"/>
                  </a:lnTo>
                  <a:lnTo>
                    <a:pt x="2501747" y="634987"/>
                  </a:lnTo>
                  <a:lnTo>
                    <a:pt x="2613710" y="0"/>
                  </a:lnTo>
                  <a:close/>
                </a:path>
                <a:path w="3394075" h="635000">
                  <a:moveTo>
                    <a:pt x="2678671" y="0"/>
                  </a:moveTo>
                  <a:lnTo>
                    <a:pt x="2646197" y="0"/>
                  </a:lnTo>
                  <a:lnTo>
                    <a:pt x="2534234" y="634987"/>
                  </a:lnTo>
                  <a:lnTo>
                    <a:pt x="2566708" y="634987"/>
                  </a:lnTo>
                  <a:lnTo>
                    <a:pt x="2678671" y="0"/>
                  </a:lnTo>
                  <a:close/>
                </a:path>
                <a:path w="3394075" h="635000">
                  <a:moveTo>
                    <a:pt x="2743670" y="0"/>
                  </a:moveTo>
                  <a:lnTo>
                    <a:pt x="2711183" y="0"/>
                  </a:lnTo>
                  <a:lnTo>
                    <a:pt x="2599220" y="634987"/>
                  </a:lnTo>
                  <a:lnTo>
                    <a:pt x="2631706" y="634987"/>
                  </a:lnTo>
                  <a:lnTo>
                    <a:pt x="2743670" y="0"/>
                  </a:lnTo>
                  <a:close/>
                </a:path>
                <a:path w="3394075" h="635000">
                  <a:moveTo>
                    <a:pt x="2808643" y="0"/>
                  </a:moveTo>
                  <a:lnTo>
                    <a:pt x="2776143" y="0"/>
                  </a:lnTo>
                  <a:lnTo>
                    <a:pt x="2664180" y="634987"/>
                  </a:lnTo>
                  <a:lnTo>
                    <a:pt x="2696680" y="634987"/>
                  </a:lnTo>
                  <a:lnTo>
                    <a:pt x="2808643" y="0"/>
                  </a:lnTo>
                  <a:close/>
                </a:path>
                <a:path w="3394075" h="635000">
                  <a:moveTo>
                    <a:pt x="2873641" y="0"/>
                  </a:moveTo>
                  <a:lnTo>
                    <a:pt x="2841142" y="0"/>
                  </a:lnTo>
                  <a:lnTo>
                    <a:pt x="2729179" y="634987"/>
                  </a:lnTo>
                  <a:lnTo>
                    <a:pt x="2761678" y="634987"/>
                  </a:lnTo>
                  <a:lnTo>
                    <a:pt x="2873641" y="0"/>
                  </a:lnTo>
                  <a:close/>
                </a:path>
                <a:path w="3394075" h="635000">
                  <a:moveTo>
                    <a:pt x="2938602" y="0"/>
                  </a:moveTo>
                  <a:lnTo>
                    <a:pt x="2906115" y="0"/>
                  </a:lnTo>
                  <a:lnTo>
                    <a:pt x="2794152" y="634987"/>
                  </a:lnTo>
                  <a:lnTo>
                    <a:pt x="2826639" y="634987"/>
                  </a:lnTo>
                  <a:lnTo>
                    <a:pt x="2938602" y="0"/>
                  </a:lnTo>
                  <a:close/>
                </a:path>
                <a:path w="3394075" h="635000">
                  <a:moveTo>
                    <a:pt x="3003575" y="0"/>
                  </a:moveTo>
                  <a:lnTo>
                    <a:pt x="2971101" y="0"/>
                  </a:lnTo>
                  <a:lnTo>
                    <a:pt x="2859138" y="634987"/>
                  </a:lnTo>
                  <a:lnTo>
                    <a:pt x="2891612" y="634987"/>
                  </a:lnTo>
                  <a:lnTo>
                    <a:pt x="3003575" y="0"/>
                  </a:lnTo>
                  <a:close/>
                </a:path>
                <a:path w="3394075" h="635000">
                  <a:moveTo>
                    <a:pt x="3068574" y="0"/>
                  </a:moveTo>
                  <a:lnTo>
                    <a:pt x="3036074" y="0"/>
                  </a:lnTo>
                  <a:lnTo>
                    <a:pt x="2924111" y="634987"/>
                  </a:lnTo>
                  <a:lnTo>
                    <a:pt x="2956610" y="634987"/>
                  </a:lnTo>
                  <a:lnTo>
                    <a:pt x="3068574" y="0"/>
                  </a:lnTo>
                  <a:close/>
                </a:path>
                <a:path w="3394075" h="635000">
                  <a:moveTo>
                    <a:pt x="3133534" y="0"/>
                  </a:moveTo>
                  <a:lnTo>
                    <a:pt x="3101060" y="0"/>
                  </a:lnTo>
                  <a:lnTo>
                    <a:pt x="2989097" y="634987"/>
                  </a:lnTo>
                  <a:lnTo>
                    <a:pt x="3021584" y="634987"/>
                  </a:lnTo>
                  <a:lnTo>
                    <a:pt x="3133534" y="0"/>
                  </a:lnTo>
                  <a:close/>
                </a:path>
                <a:path w="3394075" h="635000">
                  <a:moveTo>
                    <a:pt x="3198507" y="0"/>
                  </a:moveTo>
                  <a:lnTo>
                    <a:pt x="3166046" y="0"/>
                  </a:lnTo>
                  <a:lnTo>
                    <a:pt x="3054083" y="634987"/>
                  </a:lnTo>
                  <a:lnTo>
                    <a:pt x="3086557" y="634987"/>
                  </a:lnTo>
                  <a:lnTo>
                    <a:pt x="3198507" y="0"/>
                  </a:lnTo>
                  <a:close/>
                </a:path>
                <a:path w="3394075" h="635000">
                  <a:moveTo>
                    <a:pt x="3263519" y="0"/>
                  </a:moveTo>
                  <a:lnTo>
                    <a:pt x="3231019" y="0"/>
                  </a:lnTo>
                  <a:lnTo>
                    <a:pt x="3119056" y="634987"/>
                  </a:lnTo>
                  <a:lnTo>
                    <a:pt x="3151555" y="634987"/>
                  </a:lnTo>
                  <a:lnTo>
                    <a:pt x="3263519" y="0"/>
                  </a:lnTo>
                  <a:close/>
                </a:path>
                <a:path w="3394075" h="635000">
                  <a:moveTo>
                    <a:pt x="3328479" y="0"/>
                  </a:moveTo>
                  <a:lnTo>
                    <a:pt x="3295993" y="0"/>
                  </a:lnTo>
                  <a:lnTo>
                    <a:pt x="3184029" y="634987"/>
                  </a:lnTo>
                  <a:lnTo>
                    <a:pt x="3216516" y="634987"/>
                  </a:lnTo>
                  <a:lnTo>
                    <a:pt x="3328479" y="0"/>
                  </a:lnTo>
                  <a:close/>
                </a:path>
                <a:path w="3394075" h="635000">
                  <a:moveTo>
                    <a:pt x="3393465" y="0"/>
                  </a:moveTo>
                  <a:lnTo>
                    <a:pt x="3360978" y="0"/>
                  </a:lnTo>
                  <a:lnTo>
                    <a:pt x="3249015" y="634987"/>
                  </a:lnTo>
                  <a:lnTo>
                    <a:pt x="3281502" y="634987"/>
                  </a:lnTo>
                  <a:lnTo>
                    <a:pt x="3393465" y="0"/>
                  </a:lnTo>
                  <a:close/>
                </a:path>
              </a:pathLst>
            </a:custGeom>
            <a:solidFill>
              <a:srgbClr val="FFE005"/>
            </a:solidFill>
          </p:spPr>
          <p:txBody>
            <a:bodyPr wrap="square" lIns="0" tIns="0" rIns="0" bIns="0" rtlCol="0"/>
            <a:lstStyle/>
            <a:p>
              <a:pPr defTabSz="814609"/>
              <a:endParaRPr dirty="0">
                <a:solidFill>
                  <a:prstClr val="black"/>
                </a:solidFill>
              </a:endParaRPr>
            </a:p>
          </p:txBody>
        </p:sp>
        <p:sp>
          <p:nvSpPr>
            <p:cNvPr id="9" name="object 9"/>
            <p:cNvSpPr/>
            <p:nvPr/>
          </p:nvSpPr>
          <p:spPr>
            <a:xfrm>
              <a:off x="6371996" y="6452699"/>
              <a:ext cx="1640205" cy="216535"/>
            </a:xfrm>
            <a:custGeom>
              <a:avLst/>
              <a:gdLst/>
              <a:ahLst/>
              <a:cxnLst/>
              <a:rect l="l" t="t" r="r" b="b"/>
              <a:pathLst>
                <a:path w="1640204" h="216534">
                  <a:moveTo>
                    <a:pt x="1519008" y="0"/>
                  </a:moveTo>
                  <a:lnTo>
                    <a:pt x="121056" y="0"/>
                  </a:lnTo>
                  <a:lnTo>
                    <a:pt x="73937" y="8486"/>
                  </a:lnTo>
                  <a:lnTo>
                    <a:pt x="35458" y="31630"/>
                  </a:lnTo>
                  <a:lnTo>
                    <a:pt x="9513" y="65960"/>
                  </a:lnTo>
                  <a:lnTo>
                    <a:pt x="0" y="108000"/>
                  </a:lnTo>
                  <a:lnTo>
                    <a:pt x="9513" y="150041"/>
                  </a:lnTo>
                  <a:lnTo>
                    <a:pt x="35458" y="184370"/>
                  </a:lnTo>
                  <a:lnTo>
                    <a:pt x="73937" y="207515"/>
                  </a:lnTo>
                  <a:lnTo>
                    <a:pt x="121056" y="216001"/>
                  </a:lnTo>
                  <a:lnTo>
                    <a:pt x="1519008" y="216001"/>
                  </a:lnTo>
                  <a:lnTo>
                    <a:pt x="1566127" y="207515"/>
                  </a:lnTo>
                  <a:lnTo>
                    <a:pt x="1604606" y="184370"/>
                  </a:lnTo>
                  <a:lnTo>
                    <a:pt x="1630551" y="150041"/>
                  </a:lnTo>
                  <a:lnTo>
                    <a:pt x="1640065" y="108000"/>
                  </a:lnTo>
                  <a:lnTo>
                    <a:pt x="1630551" y="65960"/>
                  </a:lnTo>
                  <a:lnTo>
                    <a:pt x="1604606" y="31630"/>
                  </a:lnTo>
                  <a:lnTo>
                    <a:pt x="1566127" y="8486"/>
                  </a:lnTo>
                  <a:lnTo>
                    <a:pt x="1519008" y="0"/>
                  </a:lnTo>
                  <a:close/>
                </a:path>
              </a:pathLst>
            </a:custGeom>
            <a:solidFill>
              <a:srgbClr val="000091"/>
            </a:solidFill>
          </p:spPr>
          <p:txBody>
            <a:bodyPr wrap="square" lIns="0" tIns="0" rIns="0" bIns="0" rtlCol="0"/>
            <a:lstStyle/>
            <a:p>
              <a:pPr defTabSz="814609"/>
              <a:endParaRPr dirty="0">
                <a:solidFill>
                  <a:prstClr val="black"/>
                </a:solidFill>
              </a:endParaRPr>
            </a:p>
          </p:txBody>
        </p:sp>
        <p:sp>
          <p:nvSpPr>
            <p:cNvPr id="10" name="object 10"/>
            <p:cNvSpPr/>
            <p:nvPr/>
          </p:nvSpPr>
          <p:spPr>
            <a:xfrm>
              <a:off x="6468135" y="6514680"/>
              <a:ext cx="144780" cy="56515"/>
            </a:xfrm>
            <a:custGeom>
              <a:avLst/>
              <a:gdLst/>
              <a:ahLst/>
              <a:cxnLst/>
              <a:rect l="l" t="t" r="r" b="b"/>
              <a:pathLst>
                <a:path w="144779" h="56515">
                  <a:moveTo>
                    <a:pt x="144348" y="36995"/>
                  </a:moveTo>
                  <a:lnTo>
                    <a:pt x="0" y="36995"/>
                  </a:lnTo>
                  <a:lnTo>
                    <a:pt x="0" y="56134"/>
                  </a:lnTo>
                  <a:lnTo>
                    <a:pt x="144348" y="56134"/>
                  </a:lnTo>
                  <a:lnTo>
                    <a:pt x="144348" y="36995"/>
                  </a:lnTo>
                  <a:close/>
                </a:path>
                <a:path w="144779" h="56515">
                  <a:moveTo>
                    <a:pt x="144348" y="0"/>
                  </a:moveTo>
                  <a:lnTo>
                    <a:pt x="0" y="0"/>
                  </a:lnTo>
                  <a:lnTo>
                    <a:pt x="0" y="19138"/>
                  </a:lnTo>
                  <a:lnTo>
                    <a:pt x="144348" y="19138"/>
                  </a:lnTo>
                  <a:lnTo>
                    <a:pt x="144348" y="0"/>
                  </a:lnTo>
                  <a:close/>
                </a:path>
              </a:pathLst>
            </a:custGeom>
            <a:solidFill>
              <a:srgbClr val="FFFFFF"/>
            </a:solidFill>
          </p:spPr>
          <p:txBody>
            <a:bodyPr wrap="square" lIns="0" tIns="0" rIns="0" bIns="0" rtlCol="0"/>
            <a:lstStyle/>
            <a:p>
              <a:pPr defTabSz="814609"/>
              <a:endParaRPr dirty="0">
                <a:solidFill>
                  <a:prstClr val="black"/>
                </a:solidFill>
              </a:endParaRPr>
            </a:p>
          </p:txBody>
        </p:sp>
      </p:grpSp>
      <p:sp>
        <p:nvSpPr>
          <p:cNvPr id="13" name="object 13"/>
          <p:cNvSpPr/>
          <p:nvPr/>
        </p:nvSpPr>
        <p:spPr>
          <a:xfrm>
            <a:off x="6335168" y="235225"/>
            <a:ext cx="2812319" cy="406141"/>
          </a:xfrm>
          <a:custGeom>
            <a:avLst/>
            <a:gdLst/>
            <a:ahLst/>
            <a:cxnLst/>
            <a:rect l="l" t="t" r="r" b="b"/>
            <a:pathLst>
              <a:path w="2816225" h="541019">
                <a:moveTo>
                  <a:pt x="2815932" y="0"/>
                </a:moveTo>
                <a:lnTo>
                  <a:pt x="89331" y="0"/>
                </a:lnTo>
                <a:lnTo>
                  <a:pt x="0" y="540575"/>
                </a:lnTo>
                <a:lnTo>
                  <a:pt x="2815932" y="540575"/>
                </a:lnTo>
                <a:lnTo>
                  <a:pt x="2815932" y="0"/>
                </a:lnTo>
                <a:close/>
              </a:path>
            </a:pathLst>
          </a:custGeom>
          <a:solidFill>
            <a:srgbClr val="FFFFFF"/>
          </a:solidFill>
        </p:spPr>
        <p:txBody>
          <a:bodyPr wrap="square" lIns="0" tIns="0" rIns="0" bIns="0" rtlCol="0"/>
          <a:lstStyle/>
          <a:p>
            <a:pPr defTabSz="814609"/>
            <a:endParaRPr dirty="0">
              <a:solidFill>
                <a:prstClr val="black"/>
              </a:solidFill>
            </a:endParaRPr>
          </a:p>
        </p:txBody>
      </p:sp>
      <p:grpSp>
        <p:nvGrpSpPr>
          <p:cNvPr id="14" name="object 14"/>
          <p:cNvGrpSpPr/>
          <p:nvPr/>
        </p:nvGrpSpPr>
        <p:grpSpPr>
          <a:xfrm>
            <a:off x="1615216" y="2066595"/>
            <a:ext cx="5440743" cy="1105923"/>
            <a:chOff x="3266541" y="1754225"/>
            <a:chExt cx="5448300" cy="1473200"/>
          </a:xfrm>
        </p:grpSpPr>
        <p:sp>
          <p:nvSpPr>
            <p:cNvPr id="15" name="object 15"/>
            <p:cNvSpPr/>
            <p:nvPr/>
          </p:nvSpPr>
          <p:spPr>
            <a:xfrm>
              <a:off x="6414033" y="2162543"/>
              <a:ext cx="1132205" cy="656590"/>
            </a:xfrm>
            <a:custGeom>
              <a:avLst/>
              <a:gdLst/>
              <a:ahLst/>
              <a:cxnLst/>
              <a:rect l="l" t="t" r="r" b="b"/>
              <a:pathLst>
                <a:path w="1132204" h="656589">
                  <a:moveTo>
                    <a:pt x="1131709" y="534670"/>
                  </a:moveTo>
                  <a:lnTo>
                    <a:pt x="0" y="534670"/>
                  </a:lnTo>
                  <a:lnTo>
                    <a:pt x="0" y="656107"/>
                  </a:lnTo>
                  <a:lnTo>
                    <a:pt x="1131709" y="656107"/>
                  </a:lnTo>
                  <a:lnTo>
                    <a:pt x="1131709" y="534670"/>
                  </a:lnTo>
                  <a:close/>
                </a:path>
                <a:path w="1132204" h="656589">
                  <a:moveTo>
                    <a:pt x="1131709" y="0"/>
                  </a:moveTo>
                  <a:lnTo>
                    <a:pt x="0" y="0"/>
                  </a:lnTo>
                  <a:lnTo>
                    <a:pt x="0" y="126365"/>
                  </a:lnTo>
                  <a:lnTo>
                    <a:pt x="1131709" y="126365"/>
                  </a:lnTo>
                  <a:lnTo>
                    <a:pt x="1131709" y="0"/>
                  </a:lnTo>
                  <a:close/>
                </a:path>
              </a:pathLst>
            </a:custGeom>
            <a:solidFill>
              <a:srgbClr val="FFED99"/>
            </a:solidFill>
          </p:spPr>
          <p:txBody>
            <a:bodyPr wrap="square" lIns="0" tIns="0" rIns="0" bIns="0" rtlCol="0"/>
            <a:lstStyle/>
            <a:p>
              <a:pPr defTabSz="814609"/>
              <a:endParaRPr dirty="0">
                <a:solidFill>
                  <a:prstClr val="black"/>
                </a:solidFill>
              </a:endParaRPr>
            </a:p>
          </p:txBody>
        </p:sp>
        <p:sp>
          <p:nvSpPr>
            <p:cNvPr id="16" name="object 16"/>
            <p:cNvSpPr/>
            <p:nvPr/>
          </p:nvSpPr>
          <p:spPr>
            <a:xfrm>
              <a:off x="6414030" y="2288907"/>
              <a:ext cx="1132205" cy="408305"/>
            </a:xfrm>
            <a:custGeom>
              <a:avLst/>
              <a:gdLst/>
              <a:ahLst/>
              <a:cxnLst/>
              <a:rect l="l" t="t" r="r" b="b"/>
              <a:pathLst>
                <a:path w="1132204" h="408305">
                  <a:moveTo>
                    <a:pt x="1131709" y="0"/>
                  </a:moveTo>
                  <a:lnTo>
                    <a:pt x="0" y="0"/>
                  </a:lnTo>
                  <a:lnTo>
                    <a:pt x="0" y="408305"/>
                  </a:lnTo>
                  <a:lnTo>
                    <a:pt x="1131709" y="408305"/>
                  </a:lnTo>
                  <a:lnTo>
                    <a:pt x="1131709" y="0"/>
                  </a:lnTo>
                  <a:close/>
                </a:path>
              </a:pathLst>
            </a:custGeom>
            <a:solidFill>
              <a:srgbClr val="FFD500"/>
            </a:solidFill>
          </p:spPr>
          <p:txBody>
            <a:bodyPr wrap="square" lIns="0" tIns="0" rIns="0" bIns="0" rtlCol="0"/>
            <a:lstStyle/>
            <a:p>
              <a:pPr defTabSz="814609"/>
              <a:endParaRPr dirty="0">
                <a:solidFill>
                  <a:prstClr val="black"/>
                </a:solidFill>
              </a:endParaRPr>
            </a:p>
          </p:txBody>
        </p:sp>
        <p:sp>
          <p:nvSpPr>
            <p:cNvPr id="17" name="object 17"/>
            <p:cNvSpPr/>
            <p:nvPr/>
          </p:nvSpPr>
          <p:spPr>
            <a:xfrm>
              <a:off x="7592923" y="3226878"/>
              <a:ext cx="1121410" cy="635"/>
            </a:xfrm>
            <a:custGeom>
              <a:avLst/>
              <a:gdLst/>
              <a:ahLst/>
              <a:cxnLst/>
              <a:rect l="l" t="t" r="r" b="b"/>
              <a:pathLst>
                <a:path w="1121409" h="635">
                  <a:moveTo>
                    <a:pt x="0" y="521"/>
                  </a:moveTo>
                  <a:lnTo>
                    <a:pt x="1121346" y="521"/>
                  </a:lnTo>
                  <a:lnTo>
                    <a:pt x="1121346" y="0"/>
                  </a:lnTo>
                  <a:lnTo>
                    <a:pt x="0" y="0"/>
                  </a:lnTo>
                  <a:lnTo>
                    <a:pt x="0" y="521"/>
                  </a:lnTo>
                  <a:close/>
                </a:path>
              </a:pathLst>
            </a:custGeom>
            <a:solidFill>
              <a:srgbClr val="FFED99"/>
            </a:solidFill>
          </p:spPr>
          <p:txBody>
            <a:bodyPr wrap="square" lIns="0" tIns="0" rIns="0" bIns="0" rtlCol="0"/>
            <a:lstStyle/>
            <a:p>
              <a:pPr defTabSz="814609"/>
              <a:endParaRPr dirty="0">
                <a:solidFill>
                  <a:prstClr val="black"/>
                </a:solidFill>
              </a:endParaRPr>
            </a:p>
          </p:txBody>
        </p:sp>
        <p:sp>
          <p:nvSpPr>
            <p:cNvPr id="18" name="object 18"/>
            <p:cNvSpPr/>
            <p:nvPr/>
          </p:nvSpPr>
          <p:spPr>
            <a:xfrm>
              <a:off x="7046371" y="2936048"/>
              <a:ext cx="1668145" cy="290830"/>
            </a:xfrm>
            <a:custGeom>
              <a:avLst/>
              <a:gdLst/>
              <a:ahLst/>
              <a:cxnLst/>
              <a:rect l="l" t="t" r="r" b="b"/>
              <a:pathLst>
                <a:path w="1668145" h="290830">
                  <a:moveTo>
                    <a:pt x="0" y="290830"/>
                  </a:moveTo>
                  <a:lnTo>
                    <a:pt x="1667891" y="290830"/>
                  </a:lnTo>
                  <a:lnTo>
                    <a:pt x="1667891" y="0"/>
                  </a:lnTo>
                  <a:lnTo>
                    <a:pt x="0" y="0"/>
                  </a:lnTo>
                  <a:lnTo>
                    <a:pt x="0" y="290830"/>
                  </a:lnTo>
                  <a:close/>
                </a:path>
              </a:pathLst>
            </a:custGeom>
            <a:solidFill>
              <a:srgbClr val="FFD500"/>
            </a:solidFill>
          </p:spPr>
          <p:txBody>
            <a:bodyPr wrap="square" lIns="0" tIns="0" rIns="0" bIns="0" rtlCol="0"/>
            <a:lstStyle/>
            <a:p>
              <a:pPr defTabSz="814609"/>
              <a:endParaRPr dirty="0">
                <a:solidFill>
                  <a:prstClr val="black"/>
                </a:solidFill>
              </a:endParaRPr>
            </a:p>
          </p:txBody>
        </p:sp>
        <p:sp>
          <p:nvSpPr>
            <p:cNvPr id="19" name="object 19"/>
            <p:cNvSpPr/>
            <p:nvPr/>
          </p:nvSpPr>
          <p:spPr>
            <a:xfrm>
              <a:off x="7592924" y="2162543"/>
              <a:ext cx="1121410" cy="657225"/>
            </a:xfrm>
            <a:custGeom>
              <a:avLst/>
              <a:gdLst/>
              <a:ahLst/>
              <a:cxnLst/>
              <a:rect l="l" t="t" r="r" b="b"/>
              <a:pathLst>
                <a:path w="1121409" h="657225">
                  <a:moveTo>
                    <a:pt x="1121346" y="534670"/>
                  </a:moveTo>
                  <a:lnTo>
                    <a:pt x="0" y="534670"/>
                  </a:lnTo>
                  <a:lnTo>
                    <a:pt x="0" y="656666"/>
                  </a:lnTo>
                  <a:lnTo>
                    <a:pt x="1121346" y="656666"/>
                  </a:lnTo>
                  <a:lnTo>
                    <a:pt x="1121346" y="534670"/>
                  </a:lnTo>
                  <a:close/>
                </a:path>
                <a:path w="1121409" h="657225">
                  <a:moveTo>
                    <a:pt x="1121346" y="0"/>
                  </a:moveTo>
                  <a:lnTo>
                    <a:pt x="0" y="0"/>
                  </a:lnTo>
                  <a:lnTo>
                    <a:pt x="0" y="126365"/>
                  </a:lnTo>
                  <a:lnTo>
                    <a:pt x="1121346" y="126365"/>
                  </a:lnTo>
                  <a:lnTo>
                    <a:pt x="1121346" y="0"/>
                  </a:lnTo>
                  <a:close/>
                </a:path>
              </a:pathLst>
            </a:custGeom>
            <a:solidFill>
              <a:srgbClr val="FFED99"/>
            </a:solidFill>
          </p:spPr>
          <p:txBody>
            <a:bodyPr wrap="square" lIns="0" tIns="0" rIns="0" bIns="0" rtlCol="0"/>
            <a:lstStyle/>
            <a:p>
              <a:pPr defTabSz="814609"/>
              <a:endParaRPr dirty="0">
                <a:solidFill>
                  <a:prstClr val="black"/>
                </a:solidFill>
              </a:endParaRPr>
            </a:p>
          </p:txBody>
        </p:sp>
        <p:sp>
          <p:nvSpPr>
            <p:cNvPr id="20" name="object 20"/>
            <p:cNvSpPr/>
            <p:nvPr/>
          </p:nvSpPr>
          <p:spPr>
            <a:xfrm>
              <a:off x="7592911" y="1817776"/>
              <a:ext cx="1121410" cy="879475"/>
            </a:xfrm>
            <a:custGeom>
              <a:avLst/>
              <a:gdLst/>
              <a:ahLst/>
              <a:cxnLst/>
              <a:rect l="l" t="t" r="r" b="b"/>
              <a:pathLst>
                <a:path w="1121409" h="879475">
                  <a:moveTo>
                    <a:pt x="1121346" y="471131"/>
                  </a:moveTo>
                  <a:lnTo>
                    <a:pt x="0" y="471131"/>
                  </a:lnTo>
                  <a:lnTo>
                    <a:pt x="0" y="879436"/>
                  </a:lnTo>
                  <a:lnTo>
                    <a:pt x="1121346" y="879436"/>
                  </a:lnTo>
                  <a:lnTo>
                    <a:pt x="1121346" y="471131"/>
                  </a:lnTo>
                  <a:close/>
                </a:path>
                <a:path w="1121409" h="879475">
                  <a:moveTo>
                    <a:pt x="1121359" y="0"/>
                  </a:moveTo>
                  <a:lnTo>
                    <a:pt x="12" y="0"/>
                  </a:lnTo>
                  <a:lnTo>
                    <a:pt x="12" y="344766"/>
                  </a:lnTo>
                  <a:lnTo>
                    <a:pt x="1121359" y="344766"/>
                  </a:lnTo>
                  <a:lnTo>
                    <a:pt x="1121359" y="0"/>
                  </a:lnTo>
                  <a:close/>
                </a:path>
              </a:pathLst>
            </a:custGeom>
            <a:solidFill>
              <a:srgbClr val="FFD500"/>
            </a:solidFill>
          </p:spPr>
          <p:txBody>
            <a:bodyPr wrap="square" lIns="0" tIns="0" rIns="0" bIns="0" rtlCol="0"/>
            <a:lstStyle/>
            <a:p>
              <a:pPr defTabSz="814609"/>
              <a:endParaRPr dirty="0">
                <a:solidFill>
                  <a:prstClr val="black"/>
                </a:solidFill>
              </a:endParaRPr>
            </a:p>
          </p:txBody>
        </p:sp>
        <p:sp>
          <p:nvSpPr>
            <p:cNvPr id="21" name="object 21"/>
            <p:cNvSpPr/>
            <p:nvPr/>
          </p:nvSpPr>
          <p:spPr>
            <a:xfrm>
              <a:off x="7591006" y="1754225"/>
              <a:ext cx="1123315" cy="64135"/>
            </a:xfrm>
            <a:custGeom>
              <a:avLst/>
              <a:gdLst/>
              <a:ahLst/>
              <a:cxnLst/>
              <a:rect l="l" t="t" r="r" b="b"/>
              <a:pathLst>
                <a:path w="1123315" h="64135">
                  <a:moveTo>
                    <a:pt x="1123264" y="0"/>
                  </a:moveTo>
                  <a:lnTo>
                    <a:pt x="0" y="0"/>
                  </a:lnTo>
                  <a:lnTo>
                    <a:pt x="0" y="63563"/>
                  </a:lnTo>
                  <a:lnTo>
                    <a:pt x="1123264" y="63563"/>
                  </a:lnTo>
                  <a:lnTo>
                    <a:pt x="1123264" y="0"/>
                  </a:lnTo>
                  <a:close/>
                </a:path>
              </a:pathLst>
            </a:custGeom>
            <a:solidFill>
              <a:srgbClr val="000000"/>
            </a:solidFill>
          </p:spPr>
          <p:txBody>
            <a:bodyPr wrap="square" lIns="0" tIns="0" rIns="0" bIns="0" rtlCol="0"/>
            <a:lstStyle/>
            <a:p>
              <a:pPr defTabSz="814609"/>
              <a:endParaRPr dirty="0">
                <a:solidFill>
                  <a:prstClr val="black"/>
                </a:solidFill>
              </a:endParaRPr>
            </a:p>
          </p:txBody>
        </p:sp>
        <p:sp>
          <p:nvSpPr>
            <p:cNvPr id="22" name="object 22"/>
            <p:cNvSpPr/>
            <p:nvPr/>
          </p:nvSpPr>
          <p:spPr>
            <a:xfrm>
              <a:off x="6414021" y="1817776"/>
              <a:ext cx="2300605" cy="1409700"/>
            </a:xfrm>
            <a:custGeom>
              <a:avLst/>
              <a:gdLst/>
              <a:ahLst/>
              <a:cxnLst/>
              <a:rect l="l" t="t" r="r" b="b"/>
              <a:pathLst>
                <a:path w="2300604" h="1409700">
                  <a:moveTo>
                    <a:pt x="582422" y="1001433"/>
                  </a:moveTo>
                  <a:lnTo>
                    <a:pt x="0" y="1001433"/>
                  </a:lnTo>
                  <a:lnTo>
                    <a:pt x="0" y="1118273"/>
                  </a:lnTo>
                  <a:lnTo>
                    <a:pt x="0" y="1409103"/>
                  </a:lnTo>
                  <a:lnTo>
                    <a:pt x="582422" y="1409103"/>
                  </a:lnTo>
                  <a:lnTo>
                    <a:pt x="582422" y="1118273"/>
                  </a:lnTo>
                  <a:lnTo>
                    <a:pt x="582422" y="1001433"/>
                  </a:lnTo>
                  <a:close/>
                </a:path>
                <a:path w="2300604" h="1409700">
                  <a:moveTo>
                    <a:pt x="1131722" y="0"/>
                  </a:moveTo>
                  <a:lnTo>
                    <a:pt x="12" y="0"/>
                  </a:lnTo>
                  <a:lnTo>
                    <a:pt x="12" y="344766"/>
                  </a:lnTo>
                  <a:lnTo>
                    <a:pt x="1131722" y="344766"/>
                  </a:lnTo>
                  <a:lnTo>
                    <a:pt x="1131722" y="0"/>
                  </a:lnTo>
                  <a:close/>
                </a:path>
                <a:path w="2300604" h="1409700">
                  <a:moveTo>
                    <a:pt x="2300236" y="1001433"/>
                  </a:moveTo>
                  <a:lnTo>
                    <a:pt x="632345" y="1001433"/>
                  </a:lnTo>
                  <a:lnTo>
                    <a:pt x="632345" y="1118273"/>
                  </a:lnTo>
                  <a:lnTo>
                    <a:pt x="2300236" y="1118273"/>
                  </a:lnTo>
                  <a:lnTo>
                    <a:pt x="2300236" y="1001433"/>
                  </a:lnTo>
                  <a:close/>
                </a:path>
              </a:pathLst>
            </a:custGeom>
            <a:solidFill>
              <a:srgbClr val="FFD500"/>
            </a:solidFill>
          </p:spPr>
          <p:txBody>
            <a:bodyPr wrap="square" lIns="0" tIns="0" rIns="0" bIns="0" rtlCol="0"/>
            <a:lstStyle/>
            <a:p>
              <a:pPr defTabSz="814609"/>
              <a:endParaRPr dirty="0">
                <a:solidFill>
                  <a:prstClr val="black"/>
                </a:solidFill>
              </a:endParaRPr>
            </a:p>
          </p:txBody>
        </p:sp>
        <p:sp>
          <p:nvSpPr>
            <p:cNvPr id="23" name="object 23"/>
            <p:cNvSpPr/>
            <p:nvPr/>
          </p:nvSpPr>
          <p:spPr>
            <a:xfrm>
              <a:off x="6412115" y="1754225"/>
              <a:ext cx="1134110" cy="64135"/>
            </a:xfrm>
            <a:custGeom>
              <a:avLst/>
              <a:gdLst/>
              <a:ahLst/>
              <a:cxnLst/>
              <a:rect l="l" t="t" r="r" b="b"/>
              <a:pathLst>
                <a:path w="1134109" h="64135">
                  <a:moveTo>
                    <a:pt x="1133614" y="0"/>
                  </a:moveTo>
                  <a:lnTo>
                    <a:pt x="0" y="0"/>
                  </a:lnTo>
                  <a:lnTo>
                    <a:pt x="0" y="63563"/>
                  </a:lnTo>
                  <a:lnTo>
                    <a:pt x="1133614" y="63563"/>
                  </a:lnTo>
                  <a:lnTo>
                    <a:pt x="1133614" y="0"/>
                  </a:lnTo>
                  <a:close/>
                </a:path>
              </a:pathLst>
            </a:custGeom>
            <a:solidFill>
              <a:srgbClr val="000000"/>
            </a:solidFill>
          </p:spPr>
          <p:txBody>
            <a:bodyPr wrap="square" lIns="0" tIns="0" rIns="0" bIns="0" rtlCol="0"/>
            <a:lstStyle/>
            <a:p>
              <a:pPr defTabSz="814609"/>
              <a:endParaRPr dirty="0">
                <a:solidFill>
                  <a:prstClr val="black"/>
                </a:solidFill>
              </a:endParaRPr>
            </a:p>
          </p:txBody>
        </p:sp>
        <p:sp>
          <p:nvSpPr>
            <p:cNvPr id="24" name="object 24"/>
            <p:cNvSpPr/>
            <p:nvPr/>
          </p:nvSpPr>
          <p:spPr>
            <a:xfrm>
              <a:off x="4867008" y="2284361"/>
              <a:ext cx="1191895" cy="941705"/>
            </a:xfrm>
            <a:custGeom>
              <a:avLst/>
              <a:gdLst/>
              <a:ahLst/>
              <a:cxnLst/>
              <a:rect l="l" t="t" r="r" b="b"/>
              <a:pathLst>
                <a:path w="1191895" h="941705">
                  <a:moveTo>
                    <a:pt x="1191768" y="0"/>
                  </a:moveTo>
                  <a:lnTo>
                    <a:pt x="0" y="0"/>
                  </a:lnTo>
                  <a:lnTo>
                    <a:pt x="0" y="409981"/>
                  </a:lnTo>
                  <a:lnTo>
                    <a:pt x="1191768" y="409981"/>
                  </a:lnTo>
                  <a:lnTo>
                    <a:pt x="1191768" y="0"/>
                  </a:lnTo>
                  <a:close/>
                </a:path>
                <a:path w="1191895" h="941705">
                  <a:moveTo>
                    <a:pt x="1191780" y="525411"/>
                  </a:moveTo>
                  <a:lnTo>
                    <a:pt x="0" y="525411"/>
                  </a:lnTo>
                  <a:lnTo>
                    <a:pt x="0" y="941184"/>
                  </a:lnTo>
                  <a:lnTo>
                    <a:pt x="1191780" y="941184"/>
                  </a:lnTo>
                  <a:lnTo>
                    <a:pt x="1191780" y="525411"/>
                  </a:lnTo>
                  <a:close/>
                </a:path>
              </a:pathLst>
            </a:custGeom>
            <a:solidFill>
              <a:srgbClr val="B54176">
                <a:alpha val="59999"/>
              </a:srgbClr>
            </a:solidFill>
          </p:spPr>
          <p:txBody>
            <a:bodyPr wrap="square" lIns="0" tIns="0" rIns="0" bIns="0" rtlCol="0"/>
            <a:lstStyle/>
            <a:p>
              <a:pPr defTabSz="814609"/>
              <a:endParaRPr dirty="0">
                <a:solidFill>
                  <a:prstClr val="black"/>
                </a:solidFill>
              </a:endParaRPr>
            </a:p>
          </p:txBody>
        </p:sp>
        <p:sp>
          <p:nvSpPr>
            <p:cNvPr id="25" name="object 25"/>
            <p:cNvSpPr/>
            <p:nvPr/>
          </p:nvSpPr>
          <p:spPr>
            <a:xfrm>
              <a:off x="4867008" y="2159838"/>
              <a:ext cx="1191895" cy="650240"/>
            </a:xfrm>
            <a:custGeom>
              <a:avLst/>
              <a:gdLst/>
              <a:ahLst/>
              <a:cxnLst/>
              <a:rect l="l" t="t" r="r" b="b"/>
              <a:pathLst>
                <a:path w="1191895" h="650239">
                  <a:moveTo>
                    <a:pt x="1191780" y="534339"/>
                  </a:moveTo>
                  <a:lnTo>
                    <a:pt x="0" y="534339"/>
                  </a:lnTo>
                  <a:lnTo>
                    <a:pt x="0" y="649947"/>
                  </a:lnTo>
                  <a:lnTo>
                    <a:pt x="1191780" y="649947"/>
                  </a:lnTo>
                  <a:lnTo>
                    <a:pt x="1191780" y="534339"/>
                  </a:lnTo>
                  <a:close/>
                </a:path>
                <a:path w="1191895" h="650239">
                  <a:moveTo>
                    <a:pt x="1191780" y="0"/>
                  </a:moveTo>
                  <a:lnTo>
                    <a:pt x="0" y="0"/>
                  </a:lnTo>
                  <a:lnTo>
                    <a:pt x="0" y="124523"/>
                  </a:lnTo>
                  <a:lnTo>
                    <a:pt x="1191780" y="124523"/>
                  </a:lnTo>
                  <a:lnTo>
                    <a:pt x="1191780" y="0"/>
                  </a:lnTo>
                  <a:close/>
                </a:path>
              </a:pathLst>
            </a:custGeom>
            <a:solidFill>
              <a:srgbClr val="F1D4E3"/>
            </a:solidFill>
          </p:spPr>
          <p:txBody>
            <a:bodyPr wrap="square" lIns="0" tIns="0" rIns="0" bIns="0" rtlCol="0"/>
            <a:lstStyle/>
            <a:p>
              <a:pPr defTabSz="814609"/>
              <a:endParaRPr dirty="0">
                <a:solidFill>
                  <a:prstClr val="black"/>
                </a:solidFill>
              </a:endParaRPr>
            </a:p>
          </p:txBody>
        </p:sp>
        <p:sp>
          <p:nvSpPr>
            <p:cNvPr id="26" name="object 26"/>
            <p:cNvSpPr/>
            <p:nvPr/>
          </p:nvSpPr>
          <p:spPr>
            <a:xfrm>
              <a:off x="6058795" y="2599744"/>
              <a:ext cx="405765" cy="318770"/>
            </a:xfrm>
            <a:custGeom>
              <a:avLst/>
              <a:gdLst/>
              <a:ahLst/>
              <a:cxnLst/>
              <a:rect l="l" t="t" r="r" b="b"/>
              <a:pathLst>
                <a:path w="405764" h="318769">
                  <a:moveTo>
                    <a:pt x="335991" y="0"/>
                  </a:moveTo>
                  <a:lnTo>
                    <a:pt x="358838" y="29718"/>
                  </a:lnTo>
                  <a:lnTo>
                    <a:pt x="0" y="287426"/>
                  </a:lnTo>
                  <a:lnTo>
                    <a:pt x="0" y="318376"/>
                  </a:lnTo>
                  <a:lnTo>
                    <a:pt x="374180" y="49669"/>
                  </a:lnTo>
                  <a:lnTo>
                    <a:pt x="396354" y="78486"/>
                  </a:lnTo>
                  <a:lnTo>
                    <a:pt x="405409" y="9080"/>
                  </a:lnTo>
                  <a:lnTo>
                    <a:pt x="335991" y="0"/>
                  </a:lnTo>
                  <a:close/>
                </a:path>
              </a:pathLst>
            </a:custGeom>
            <a:solidFill>
              <a:srgbClr val="D26395"/>
            </a:solidFill>
          </p:spPr>
          <p:txBody>
            <a:bodyPr wrap="square" lIns="0" tIns="0" rIns="0" bIns="0" rtlCol="0"/>
            <a:lstStyle/>
            <a:p>
              <a:pPr defTabSz="814609"/>
              <a:endParaRPr dirty="0">
                <a:solidFill>
                  <a:prstClr val="black"/>
                </a:solidFill>
              </a:endParaRPr>
            </a:p>
          </p:txBody>
        </p:sp>
        <p:sp>
          <p:nvSpPr>
            <p:cNvPr id="27" name="object 27"/>
            <p:cNvSpPr/>
            <p:nvPr/>
          </p:nvSpPr>
          <p:spPr>
            <a:xfrm>
              <a:off x="3509683" y="2694178"/>
              <a:ext cx="1281430" cy="116205"/>
            </a:xfrm>
            <a:custGeom>
              <a:avLst/>
              <a:gdLst/>
              <a:ahLst/>
              <a:cxnLst/>
              <a:rect l="l" t="t" r="r" b="b"/>
              <a:pathLst>
                <a:path w="1281429" h="116205">
                  <a:moveTo>
                    <a:pt x="1281264" y="0"/>
                  </a:moveTo>
                  <a:lnTo>
                    <a:pt x="0" y="0"/>
                  </a:lnTo>
                  <a:lnTo>
                    <a:pt x="0" y="115608"/>
                  </a:lnTo>
                  <a:lnTo>
                    <a:pt x="1281264" y="115608"/>
                  </a:lnTo>
                  <a:lnTo>
                    <a:pt x="1281264" y="0"/>
                  </a:lnTo>
                  <a:close/>
                </a:path>
              </a:pathLst>
            </a:custGeom>
            <a:solidFill>
              <a:srgbClr val="F1D4E3"/>
            </a:solidFill>
          </p:spPr>
          <p:txBody>
            <a:bodyPr wrap="square" lIns="0" tIns="0" rIns="0" bIns="0" rtlCol="0"/>
            <a:lstStyle/>
            <a:p>
              <a:pPr defTabSz="814609"/>
              <a:endParaRPr dirty="0">
                <a:solidFill>
                  <a:prstClr val="black"/>
                </a:solidFill>
              </a:endParaRPr>
            </a:p>
          </p:txBody>
        </p:sp>
        <p:pic>
          <p:nvPicPr>
            <p:cNvPr id="28" name="object 28"/>
            <p:cNvPicPr/>
            <p:nvPr/>
          </p:nvPicPr>
          <p:blipFill>
            <a:blip r:embed="rId2" cstate="print"/>
            <a:stretch>
              <a:fillRect/>
            </a:stretch>
          </p:blipFill>
          <p:spPr>
            <a:xfrm>
              <a:off x="4811546" y="2588632"/>
              <a:ext cx="116268" cy="99009"/>
            </a:xfrm>
            <a:prstGeom prst="rect">
              <a:avLst/>
            </a:prstGeom>
          </p:spPr>
        </p:pic>
        <p:sp>
          <p:nvSpPr>
            <p:cNvPr id="29" name="object 29"/>
            <p:cNvSpPr/>
            <p:nvPr/>
          </p:nvSpPr>
          <p:spPr>
            <a:xfrm>
              <a:off x="4790948" y="2306154"/>
              <a:ext cx="39370" cy="320040"/>
            </a:xfrm>
            <a:custGeom>
              <a:avLst/>
              <a:gdLst/>
              <a:ahLst/>
              <a:cxnLst/>
              <a:rect l="l" t="t" r="r" b="b"/>
              <a:pathLst>
                <a:path w="39370" h="320039">
                  <a:moveTo>
                    <a:pt x="38925" y="0"/>
                  </a:moveTo>
                  <a:lnTo>
                    <a:pt x="20599" y="0"/>
                  </a:lnTo>
                  <a:lnTo>
                    <a:pt x="0" y="12"/>
                  </a:lnTo>
                  <a:lnTo>
                    <a:pt x="0" y="18338"/>
                  </a:lnTo>
                  <a:lnTo>
                    <a:pt x="20599" y="18338"/>
                  </a:lnTo>
                  <a:lnTo>
                    <a:pt x="20599" y="319938"/>
                  </a:lnTo>
                  <a:lnTo>
                    <a:pt x="38925" y="319938"/>
                  </a:lnTo>
                  <a:lnTo>
                    <a:pt x="38925" y="0"/>
                  </a:lnTo>
                  <a:close/>
                </a:path>
              </a:pathLst>
            </a:custGeom>
            <a:solidFill>
              <a:srgbClr val="D26395"/>
            </a:solidFill>
          </p:spPr>
          <p:txBody>
            <a:bodyPr wrap="square" lIns="0" tIns="0" rIns="0" bIns="0" rtlCol="0"/>
            <a:lstStyle/>
            <a:p>
              <a:pPr defTabSz="814609"/>
              <a:endParaRPr dirty="0">
                <a:solidFill>
                  <a:prstClr val="black"/>
                </a:solidFill>
              </a:endParaRPr>
            </a:p>
          </p:txBody>
        </p:sp>
        <p:sp>
          <p:nvSpPr>
            <p:cNvPr id="30" name="object 30"/>
            <p:cNvSpPr/>
            <p:nvPr/>
          </p:nvSpPr>
          <p:spPr>
            <a:xfrm>
              <a:off x="5971946" y="2367483"/>
              <a:ext cx="499109" cy="557530"/>
            </a:xfrm>
            <a:custGeom>
              <a:avLst/>
              <a:gdLst/>
              <a:ahLst/>
              <a:cxnLst/>
              <a:rect l="l" t="t" r="r" b="b"/>
              <a:pathLst>
                <a:path w="499110" h="557530">
                  <a:moveTo>
                    <a:pt x="442074" y="36385"/>
                  </a:moveTo>
                  <a:lnTo>
                    <a:pt x="52222" y="36385"/>
                  </a:lnTo>
                  <a:lnTo>
                    <a:pt x="52209" y="0"/>
                  </a:lnTo>
                  <a:lnTo>
                    <a:pt x="0" y="49491"/>
                  </a:lnTo>
                  <a:lnTo>
                    <a:pt x="52222" y="99009"/>
                  </a:lnTo>
                  <a:lnTo>
                    <a:pt x="52222" y="61531"/>
                  </a:lnTo>
                  <a:lnTo>
                    <a:pt x="442074" y="61531"/>
                  </a:lnTo>
                  <a:lnTo>
                    <a:pt x="442074" y="36385"/>
                  </a:lnTo>
                  <a:close/>
                </a:path>
                <a:path w="499110" h="557530">
                  <a:moveTo>
                    <a:pt x="498589" y="536829"/>
                  </a:moveTo>
                  <a:lnTo>
                    <a:pt x="83527" y="256514"/>
                  </a:lnTo>
                  <a:lnTo>
                    <a:pt x="104673" y="226936"/>
                  </a:lnTo>
                  <a:lnTo>
                    <a:pt x="35636" y="238379"/>
                  </a:lnTo>
                  <a:lnTo>
                    <a:pt x="47066" y="307441"/>
                  </a:lnTo>
                  <a:lnTo>
                    <a:pt x="68897" y="276948"/>
                  </a:lnTo>
                  <a:lnTo>
                    <a:pt x="483958" y="557263"/>
                  </a:lnTo>
                  <a:lnTo>
                    <a:pt x="498589" y="536829"/>
                  </a:lnTo>
                  <a:close/>
                </a:path>
              </a:pathLst>
            </a:custGeom>
            <a:solidFill>
              <a:srgbClr val="FFD500"/>
            </a:solidFill>
          </p:spPr>
          <p:txBody>
            <a:bodyPr wrap="square" lIns="0" tIns="0" rIns="0" bIns="0" rtlCol="0"/>
            <a:lstStyle/>
            <a:p>
              <a:pPr defTabSz="814609"/>
              <a:endParaRPr dirty="0">
                <a:solidFill>
                  <a:prstClr val="black"/>
                </a:solidFill>
              </a:endParaRPr>
            </a:p>
          </p:txBody>
        </p:sp>
        <p:sp>
          <p:nvSpPr>
            <p:cNvPr id="31" name="object 31"/>
            <p:cNvSpPr/>
            <p:nvPr/>
          </p:nvSpPr>
          <p:spPr>
            <a:xfrm>
              <a:off x="6057595" y="2466492"/>
              <a:ext cx="442595" cy="595630"/>
            </a:xfrm>
            <a:custGeom>
              <a:avLst/>
              <a:gdLst/>
              <a:ahLst/>
              <a:cxnLst/>
              <a:rect l="l" t="t" r="r" b="b"/>
              <a:pathLst>
                <a:path w="442595" h="595630">
                  <a:moveTo>
                    <a:pt x="442239" y="545642"/>
                  </a:moveTo>
                  <a:lnTo>
                    <a:pt x="391185" y="496125"/>
                  </a:lnTo>
                  <a:lnTo>
                    <a:pt x="391185" y="533603"/>
                  </a:lnTo>
                  <a:lnTo>
                    <a:pt x="1206" y="533603"/>
                  </a:lnTo>
                  <a:lnTo>
                    <a:pt x="1206" y="558749"/>
                  </a:lnTo>
                  <a:lnTo>
                    <a:pt x="391185" y="558749"/>
                  </a:lnTo>
                  <a:lnTo>
                    <a:pt x="391198" y="595134"/>
                  </a:lnTo>
                  <a:lnTo>
                    <a:pt x="442239" y="545642"/>
                  </a:lnTo>
                  <a:close/>
                </a:path>
                <a:path w="442595" h="595630">
                  <a:moveTo>
                    <a:pt x="442239" y="49517"/>
                  </a:moveTo>
                  <a:lnTo>
                    <a:pt x="391185" y="0"/>
                  </a:lnTo>
                  <a:lnTo>
                    <a:pt x="391185" y="37477"/>
                  </a:lnTo>
                  <a:lnTo>
                    <a:pt x="0" y="37477"/>
                  </a:lnTo>
                  <a:lnTo>
                    <a:pt x="0" y="62623"/>
                  </a:lnTo>
                  <a:lnTo>
                    <a:pt x="391185" y="62623"/>
                  </a:lnTo>
                  <a:lnTo>
                    <a:pt x="391198" y="99009"/>
                  </a:lnTo>
                  <a:lnTo>
                    <a:pt x="442239" y="49517"/>
                  </a:lnTo>
                  <a:close/>
                </a:path>
              </a:pathLst>
            </a:custGeom>
            <a:solidFill>
              <a:srgbClr val="D26395"/>
            </a:solidFill>
          </p:spPr>
          <p:txBody>
            <a:bodyPr wrap="square" lIns="0" tIns="0" rIns="0" bIns="0" rtlCol="0"/>
            <a:lstStyle/>
            <a:p>
              <a:pPr defTabSz="814609"/>
              <a:endParaRPr dirty="0">
                <a:solidFill>
                  <a:prstClr val="black"/>
                </a:solidFill>
              </a:endParaRPr>
            </a:p>
          </p:txBody>
        </p:sp>
        <p:sp>
          <p:nvSpPr>
            <p:cNvPr id="32" name="object 32"/>
            <p:cNvSpPr/>
            <p:nvPr/>
          </p:nvSpPr>
          <p:spPr>
            <a:xfrm>
              <a:off x="5971947" y="3068185"/>
              <a:ext cx="442595" cy="99060"/>
            </a:xfrm>
            <a:custGeom>
              <a:avLst/>
              <a:gdLst/>
              <a:ahLst/>
              <a:cxnLst/>
              <a:rect l="l" t="t" r="r" b="b"/>
              <a:pathLst>
                <a:path w="442595" h="99060">
                  <a:moveTo>
                    <a:pt x="52705" y="0"/>
                  </a:moveTo>
                  <a:lnTo>
                    <a:pt x="0" y="49491"/>
                  </a:lnTo>
                  <a:lnTo>
                    <a:pt x="52717" y="99009"/>
                  </a:lnTo>
                  <a:lnTo>
                    <a:pt x="52717" y="61531"/>
                  </a:lnTo>
                  <a:lnTo>
                    <a:pt x="442074" y="61531"/>
                  </a:lnTo>
                  <a:lnTo>
                    <a:pt x="442074" y="36385"/>
                  </a:lnTo>
                  <a:lnTo>
                    <a:pt x="52717" y="36385"/>
                  </a:lnTo>
                  <a:lnTo>
                    <a:pt x="52705" y="0"/>
                  </a:lnTo>
                  <a:close/>
                </a:path>
              </a:pathLst>
            </a:custGeom>
            <a:solidFill>
              <a:srgbClr val="FFD500"/>
            </a:solidFill>
          </p:spPr>
          <p:txBody>
            <a:bodyPr wrap="square" lIns="0" tIns="0" rIns="0" bIns="0" rtlCol="0"/>
            <a:lstStyle/>
            <a:p>
              <a:pPr defTabSz="814609"/>
              <a:endParaRPr dirty="0">
                <a:solidFill>
                  <a:prstClr val="black"/>
                </a:solidFill>
              </a:endParaRPr>
            </a:p>
          </p:txBody>
        </p:sp>
        <p:sp>
          <p:nvSpPr>
            <p:cNvPr id="33" name="object 33"/>
            <p:cNvSpPr/>
            <p:nvPr/>
          </p:nvSpPr>
          <p:spPr>
            <a:xfrm>
              <a:off x="3500289" y="1899815"/>
              <a:ext cx="85090" cy="74295"/>
            </a:xfrm>
            <a:custGeom>
              <a:avLst/>
              <a:gdLst/>
              <a:ahLst/>
              <a:cxnLst/>
              <a:rect l="l" t="t" r="r" b="b"/>
              <a:pathLst>
                <a:path w="85089" h="74294">
                  <a:moveTo>
                    <a:pt x="42164" y="0"/>
                  </a:moveTo>
                  <a:lnTo>
                    <a:pt x="0" y="73685"/>
                  </a:lnTo>
                  <a:lnTo>
                    <a:pt x="84645"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34" name="object 34"/>
            <p:cNvSpPr/>
            <p:nvPr/>
          </p:nvSpPr>
          <p:spPr>
            <a:xfrm>
              <a:off x="3542526" y="1959084"/>
              <a:ext cx="0" cy="88265"/>
            </a:xfrm>
            <a:custGeom>
              <a:avLst/>
              <a:gdLst/>
              <a:ahLst/>
              <a:cxnLst/>
              <a:rect l="l" t="t" r="r" b="b"/>
              <a:pathLst>
                <a:path h="88264">
                  <a:moveTo>
                    <a:pt x="0" y="88061"/>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35" name="object 35"/>
            <p:cNvSpPr/>
            <p:nvPr/>
          </p:nvSpPr>
          <p:spPr>
            <a:xfrm>
              <a:off x="3718217" y="1899815"/>
              <a:ext cx="85090" cy="74295"/>
            </a:xfrm>
            <a:custGeom>
              <a:avLst/>
              <a:gdLst/>
              <a:ahLst/>
              <a:cxnLst/>
              <a:rect l="l" t="t" r="r" b="b"/>
              <a:pathLst>
                <a:path w="85089" h="74294">
                  <a:moveTo>
                    <a:pt x="42138" y="0"/>
                  </a:moveTo>
                  <a:lnTo>
                    <a:pt x="0" y="73685"/>
                  </a:lnTo>
                  <a:lnTo>
                    <a:pt x="84645" y="73685"/>
                  </a:lnTo>
                  <a:lnTo>
                    <a:pt x="42138"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36" name="object 36"/>
            <p:cNvSpPr/>
            <p:nvPr/>
          </p:nvSpPr>
          <p:spPr>
            <a:xfrm>
              <a:off x="3759852" y="1962153"/>
              <a:ext cx="0" cy="86995"/>
            </a:xfrm>
            <a:custGeom>
              <a:avLst/>
              <a:gdLst/>
              <a:ahLst/>
              <a:cxnLst/>
              <a:rect l="l" t="t" r="r" b="b"/>
              <a:pathLst>
                <a:path h="86994">
                  <a:moveTo>
                    <a:pt x="0" y="8675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37" name="object 37"/>
            <p:cNvSpPr/>
            <p:nvPr/>
          </p:nvSpPr>
          <p:spPr>
            <a:xfrm>
              <a:off x="3983709" y="1899815"/>
              <a:ext cx="85090" cy="74295"/>
            </a:xfrm>
            <a:custGeom>
              <a:avLst/>
              <a:gdLst/>
              <a:ahLst/>
              <a:cxnLst/>
              <a:rect l="l" t="t" r="r" b="b"/>
              <a:pathLst>
                <a:path w="85089" h="74294">
                  <a:moveTo>
                    <a:pt x="42164" y="0"/>
                  </a:moveTo>
                  <a:lnTo>
                    <a:pt x="0" y="73685"/>
                  </a:lnTo>
                  <a:lnTo>
                    <a:pt x="84645"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38" name="object 38"/>
            <p:cNvSpPr/>
            <p:nvPr/>
          </p:nvSpPr>
          <p:spPr>
            <a:xfrm>
              <a:off x="4025825" y="1959084"/>
              <a:ext cx="0" cy="88265"/>
            </a:xfrm>
            <a:custGeom>
              <a:avLst/>
              <a:gdLst/>
              <a:ahLst/>
              <a:cxnLst/>
              <a:rect l="l" t="t" r="r" b="b"/>
              <a:pathLst>
                <a:path h="88264">
                  <a:moveTo>
                    <a:pt x="0" y="88061"/>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39" name="object 39"/>
            <p:cNvSpPr/>
            <p:nvPr/>
          </p:nvSpPr>
          <p:spPr>
            <a:xfrm>
              <a:off x="4336717" y="1899815"/>
              <a:ext cx="85090" cy="74295"/>
            </a:xfrm>
            <a:custGeom>
              <a:avLst/>
              <a:gdLst/>
              <a:ahLst/>
              <a:cxnLst/>
              <a:rect l="l" t="t" r="r" b="b"/>
              <a:pathLst>
                <a:path w="85089" h="74294">
                  <a:moveTo>
                    <a:pt x="42164" y="0"/>
                  </a:moveTo>
                  <a:lnTo>
                    <a:pt x="0" y="73685"/>
                  </a:lnTo>
                  <a:lnTo>
                    <a:pt x="84645"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40" name="object 40"/>
            <p:cNvSpPr/>
            <p:nvPr/>
          </p:nvSpPr>
          <p:spPr>
            <a:xfrm>
              <a:off x="4379076" y="1962156"/>
              <a:ext cx="0" cy="86360"/>
            </a:xfrm>
            <a:custGeom>
              <a:avLst/>
              <a:gdLst/>
              <a:ahLst/>
              <a:cxnLst/>
              <a:rect l="l" t="t" r="r" b="b"/>
              <a:pathLst>
                <a:path h="86360">
                  <a:moveTo>
                    <a:pt x="0" y="85966"/>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41" name="object 41"/>
            <p:cNvSpPr/>
            <p:nvPr/>
          </p:nvSpPr>
          <p:spPr>
            <a:xfrm>
              <a:off x="4598117" y="1899815"/>
              <a:ext cx="85090" cy="74295"/>
            </a:xfrm>
            <a:custGeom>
              <a:avLst/>
              <a:gdLst/>
              <a:ahLst/>
              <a:cxnLst/>
              <a:rect l="l" t="t" r="r" b="b"/>
              <a:pathLst>
                <a:path w="85089" h="74294">
                  <a:moveTo>
                    <a:pt x="42164" y="0"/>
                  </a:moveTo>
                  <a:lnTo>
                    <a:pt x="0" y="73685"/>
                  </a:lnTo>
                  <a:lnTo>
                    <a:pt x="84658"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42" name="object 42"/>
            <p:cNvSpPr/>
            <p:nvPr/>
          </p:nvSpPr>
          <p:spPr>
            <a:xfrm>
              <a:off x="4640479" y="1962156"/>
              <a:ext cx="0" cy="86360"/>
            </a:xfrm>
            <a:custGeom>
              <a:avLst/>
              <a:gdLst/>
              <a:ahLst/>
              <a:cxnLst/>
              <a:rect l="l" t="t" r="r" b="b"/>
              <a:pathLst>
                <a:path h="86360">
                  <a:moveTo>
                    <a:pt x="0" y="85966"/>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43" name="object 43"/>
            <p:cNvSpPr/>
            <p:nvPr/>
          </p:nvSpPr>
          <p:spPr>
            <a:xfrm>
              <a:off x="3928279" y="2084430"/>
              <a:ext cx="0" cy="66675"/>
            </a:xfrm>
            <a:custGeom>
              <a:avLst/>
              <a:gdLst/>
              <a:ahLst/>
              <a:cxnLst/>
              <a:rect l="l" t="t" r="r" b="b"/>
              <a:pathLst>
                <a:path h="66675">
                  <a:moveTo>
                    <a:pt x="0" y="0"/>
                  </a:moveTo>
                  <a:lnTo>
                    <a:pt x="0" y="66459"/>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44" name="object 44"/>
            <p:cNvSpPr/>
            <p:nvPr/>
          </p:nvSpPr>
          <p:spPr>
            <a:xfrm>
              <a:off x="3266541" y="1899815"/>
              <a:ext cx="85090" cy="74295"/>
            </a:xfrm>
            <a:custGeom>
              <a:avLst/>
              <a:gdLst/>
              <a:ahLst/>
              <a:cxnLst/>
              <a:rect l="l" t="t" r="r" b="b"/>
              <a:pathLst>
                <a:path w="85089" h="74294">
                  <a:moveTo>
                    <a:pt x="42164" y="0"/>
                  </a:moveTo>
                  <a:lnTo>
                    <a:pt x="0" y="73685"/>
                  </a:lnTo>
                  <a:lnTo>
                    <a:pt x="84645"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45" name="object 45"/>
            <p:cNvSpPr/>
            <p:nvPr/>
          </p:nvSpPr>
          <p:spPr>
            <a:xfrm>
              <a:off x="3308779" y="1959084"/>
              <a:ext cx="0" cy="88265"/>
            </a:xfrm>
            <a:custGeom>
              <a:avLst/>
              <a:gdLst/>
              <a:ahLst/>
              <a:cxnLst/>
              <a:rect l="l" t="t" r="r" b="b"/>
              <a:pathLst>
                <a:path h="88264">
                  <a:moveTo>
                    <a:pt x="0" y="88061"/>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46" name="object 46"/>
            <p:cNvSpPr/>
            <p:nvPr/>
          </p:nvSpPr>
          <p:spPr>
            <a:xfrm>
              <a:off x="3298088" y="2066362"/>
              <a:ext cx="1383030" cy="0"/>
            </a:xfrm>
            <a:custGeom>
              <a:avLst/>
              <a:gdLst/>
              <a:ahLst/>
              <a:cxnLst/>
              <a:rect l="l" t="t" r="r" b="b"/>
              <a:pathLst>
                <a:path w="1383029">
                  <a:moveTo>
                    <a:pt x="0" y="0"/>
                  </a:moveTo>
                  <a:lnTo>
                    <a:pt x="1382826"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grpSp>
      <p:sp>
        <p:nvSpPr>
          <p:cNvPr id="47" name="object 47"/>
          <p:cNvSpPr/>
          <p:nvPr/>
        </p:nvSpPr>
        <p:spPr>
          <a:xfrm>
            <a:off x="3213450" y="2063422"/>
            <a:ext cx="1190242" cy="48146"/>
          </a:xfrm>
          <a:custGeom>
            <a:avLst/>
            <a:gdLst/>
            <a:ahLst/>
            <a:cxnLst/>
            <a:rect l="l" t="t" r="r" b="b"/>
            <a:pathLst>
              <a:path w="1191895" h="64135">
                <a:moveTo>
                  <a:pt x="1191768" y="0"/>
                </a:moveTo>
                <a:lnTo>
                  <a:pt x="0" y="0"/>
                </a:lnTo>
                <a:lnTo>
                  <a:pt x="0" y="63563"/>
                </a:lnTo>
                <a:lnTo>
                  <a:pt x="1191768" y="63563"/>
                </a:lnTo>
                <a:lnTo>
                  <a:pt x="1191768" y="0"/>
                </a:lnTo>
                <a:close/>
              </a:path>
            </a:pathLst>
          </a:custGeom>
          <a:solidFill>
            <a:srgbClr val="000000"/>
          </a:solidFill>
        </p:spPr>
        <p:txBody>
          <a:bodyPr wrap="square" lIns="0" tIns="0" rIns="0" bIns="0" rtlCol="0"/>
          <a:lstStyle/>
          <a:p>
            <a:pPr defTabSz="814609"/>
            <a:endParaRPr dirty="0">
              <a:solidFill>
                <a:prstClr val="black"/>
              </a:solidFill>
            </a:endParaRPr>
          </a:p>
        </p:txBody>
      </p:sp>
      <p:grpSp>
        <p:nvGrpSpPr>
          <p:cNvPr id="48" name="object 48"/>
          <p:cNvGrpSpPr/>
          <p:nvPr/>
        </p:nvGrpSpPr>
        <p:grpSpPr>
          <a:xfrm>
            <a:off x="2946420" y="1690762"/>
            <a:ext cx="1599883" cy="204977"/>
            <a:chOff x="4599594" y="1253577"/>
            <a:chExt cx="1602105" cy="273050"/>
          </a:xfrm>
        </p:grpSpPr>
        <p:sp>
          <p:nvSpPr>
            <p:cNvPr id="49" name="object 49"/>
            <p:cNvSpPr/>
            <p:nvPr/>
          </p:nvSpPr>
          <p:spPr>
            <a:xfrm>
              <a:off x="4807619" y="1253582"/>
              <a:ext cx="85090" cy="74295"/>
            </a:xfrm>
            <a:custGeom>
              <a:avLst/>
              <a:gdLst/>
              <a:ahLst/>
              <a:cxnLst/>
              <a:rect l="l" t="t" r="r" b="b"/>
              <a:pathLst>
                <a:path w="85089" h="74294">
                  <a:moveTo>
                    <a:pt x="42164" y="0"/>
                  </a:moveTo>
                  <a:lnTo>
                    <a:pt x="0" y="73685"/>
                  </a:lnTo>
                  <a:lnTo>
                    <a:pt x="84658"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50" name="object 50"/>
            <p:cNvSpPr/>
            <p:nvPr/>
          </p:nvSpPr>
          <p:spPr>
            <a:xfrm>
              <a:off x="4849949" y="1313510"/>
              <a:ext cx="0" cy="97790"/>
            </a:xfrm>
            <a:custGeom>
              <a:avLst/>
              <a:gdLst/>
              <a:ahLst/>
              <a:cxnLst/>
              <a:rect l="l" t="t" r="r" b="b"/>
              <a:pathLst>
                <a:path h="97790">
                  <a:moveTo>
                    <a:pt x="0" y="9724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51" name="object 51"/>
            <p:cNvSpPr/>
            <p:nvPr/>
          </p:nvSpPr>
          <p:spPr>
            <a:xfrm>
              <a:off x="5000314" y="1253582"/>
              <a:ext cx="85090" cy="74295"/>
            </a:xfrm>
            <a:custGeom>
              <a:avLst/>
              <a:gdLst/>
              <a:ahLst/>
              <a:cxnLst/>
              <a:rect l="l" t="t" r="r" b="b"/>
              <a:pathLst>
                <a:path w="85089" h="74294">
                  <a:moveTo>
                    <a:pt x="42164" y="0"/>
                  </a:moveTo>
                  <a:lnTo>
                    <a:pt x="0" y="73685"/>
                  </a:lnTo>
                  <a:lnTo>
                    <a:pt x="84658"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52" name="object 52"/>
            <p:cNvSpPr/>
            <p:nvPr/>
          </p:nvSpPr>
          <p:spPr>
            <a:xfrm>
              <a:off x="5042642" y="1313510"/>
              <a:ext cx="0" cy="97790"/>
            </a:xfrm>
            <a:custGeom>
              <a:avLst/>
              <a:gdLst/>
              <a:ahLst/>
              <a:cxnLst/>
              <a:rect l="l" t="t" r="r" b="b"/>
              <a:pathLst>
                <a:path h="97790">
                  <a:moveTo>
                    <a:pt x="0" y="9724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53" name="object 53"/>
            <p:cNvSpPr/>
            <p:nvPr/>
          </p:nvSpPr>
          <p:spPr>
            <a:xfrm>
              <a:off x="5353672" y="1253582"/>
              <a:ext cx="85090" cy="74295"/>
            </a:xfrm>
            <a:custGeom>
              <a:avLst/>
              <a:gdLst/>
              <a:ahLst/>
              <a:cxnLst/>
              <a:rect l="l" t="t" r="r" b="b"/>
              <a:pathLst>
                <a:path w="85089" h="74294">
                  <a:moveTo>
                    <a:pt x="42164" y="0"/>
                  </a:moveTo>
                  <a:lnTo>
                    <a:pt x="0" y="73685"/>
                  </a:lnTo>
                  <a:lnTo>
                    <a:pt x="84645"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54" name="object 54"/>
            <p:cNvSpPr/>
            <p:nvPr/>
          </p:nvSpPr>
          <p:spPr>
            <a:xfrm>
              <a:off x="5395994" y="1313510"/>
              <a:ext cx="0" cy="97790"/>
            </a:xfrm>
            <a:custGeom>
              <a:avLst/>
              <a:gdLst/>
              <a:ahLst/>
              <a:cxnLst/>
              <a:rect l="l" t="t" r="r" b="b"/>
              <a:pathLst>
                <a:path h="97790">
                  <a:moveTo>
                    <a:pt x="0" y="9724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55" name="object 55"/>
            <p:cNvSpPr/>
            <p:nvPr/>
          </p:nvSpPr>
          <p:spPr>
            <a:xfrm>
              <a:off x="5395994" y="1451380"/>
              <a:ext cx="0" cy="68580"/>
            </a:xfrm>
            <a:custGeom>
              <a:avLst/>
              <a:gdLst/>
              <a:ahLst/>
              <a:cxnLst/>
              <a:rect l="l" t="t" r="r" b="b"/>
              <a:pathLst>
                <a:path h="68580">
                  <a:moveTo>
                    <a:pt x="0" y="0"/>
                  </a:moveTo>
                  <a:lnTo>
                    <a:pt x="0" y="68465"/>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56" name="object 56"/>
            <p:cNvSpPr/>
            <p:nvPr/>
          </p:nvSpPr>
          <p:spPr>
            <a:xfrm>
              <a:off x="5720303" y="1253582"/>
              <a:ext cx="85090" cy="74295"/>
            </a:xfrm>
            <a:custGeom>
              <a:avLst/>
              <a:gdLst/>
              <a:ahLst/>
              <a:cxnLst/>
              <a:rect l="l" t="t" r="r" b="b"/>
              <a:pathLst>
                <a:path w="85089" h="74294">
                  <a:moveTo>
                    <a:pt x="42151" y="0"/>
                  </a:moveTo>
                  <a:lnTo>
                    <a:pt x="0" y="73685"/>
                  </a:lnTo>
                  <a:lnTo>
                    <a:pt x="84645" y="73685"/>
                  </a:lnTo>
                  <a:lnTo>
                    <a:pt x="42151"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57" name="object 57"/>
            <p:cNvSpPr/>
            <p:nvPr/>
          </p:nvSpPr>
          <p:spPr>
            <a:xfrm>
              <a:off x="5762627" y="1313510"/>
              <a:ext cx="0" cy="97790"/>
            </a:xfrm>
            <a:custGeom>
              <a:avLst/>
              <a:gdLst/>
              <a:ahLst/>
              <a:cxnLst/>
              <a:rect l="l" t="t" r="r" b="b"/>
              <a:pathLst>
                <a:path h="97790">
                  <a:moveTo>
                    <a:pt x="0" y="9724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58" name="object 58"/>
            <p:cNvSpPr/>
            <p:nvPr/>
          </p:nvSpPr>
          <p:spPr>
            <a:xfrm>
              <a:off x="4605944" y="1430227"/>
              <a:ext cx="1555115" cy="1270"/>
            </a:xfrm>
            <a:custGeom>
              <a:avLst/>
              <a:gdLst/>
              <a:ahLst/>
              <a:cxnLst/>
              <a:rect l="l" t="t" r="r" b="b"/>
              <a:pathLst>
                <a:path w="1555114" h="1269">
                  <a:moveTo>
                    <a:pt x="0" y="0"/>
                  </a:moveTo>
                  <a:lnTo>
                    <a:pt x="1554581" y="1193"/>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59" name="object 59"/>
            <p:cNvSpPr/>
            <p:nvPr/>
          </p:nvSpPr>
          <p:spPr>
            <a:xfrm>
              <a:off x="6116537" y="1253577"/>
              <a:ext cx="85090" cy="66040"/>
            </a:xfrm>
            <a:custGeom>
              <a:avLst/>
              <a:gdLst/>
              <a:ahLst/>
              <a:cxnLst/>
              <a:rect l="l" t="t" r="r" b="b"/>
              <a:pathLst>
                <a:path w="85089" h="66040">
                  <a:moveTo>
                    <a:pt x="42164" y="0"/>
                  </a:moveTo>
                  <a:lnTo>
                    <a:pt x="0" y="65633"/>
                  </a:lnTo>
                  <a:lnTo>
                    <a:pt x="84645" y="65633"/>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60" name="object 60"/>
            <p:cNvSpPr/>
            <p:nvPr/>
          </p:nvSpPr>
          <p:spPr>
            <a:xfrm>
              <a:off x="6160524" y="1306955"/>
              <a:ext cx="0" cy="86995"/>
            </a:xfrm>
            <a:custGeom>
              <a:avLst/>
              <a:gdLst/>
              <a:ahLst/>
              <a:cxnLst/>
              <a:rect l="l" t="t" r="r" b="b"/>
              <a:pathLst>
                <a:path h="86994">
                  <a:moveTo>
                    <a:pt x="0" y="8661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grpSp>
      <p:grpSp>
        <p:nvGrpSpPr>
          <p:cNvPr id="61" name="object 61"/>
          <p:cNvGrpSpPr/>
          <p:nvPr/>
        </p:nvGrpSpPr>
        <p:grpSpPr>
          <a:xfrm>
            <a:off x="4966665" y="1771017"/>
            <a:ext cx="2019670" cy="180188"/>
            <a:chOff x="6622671" y="1360484"/>
            <a:chExt cx="2022475" cy="240029"/>
          </a:xfrm>
        </p:grpSpPr>
        <p:sp>
          <p:nvSpPr>
            <p:cNvPr id="62" name="object 62"/>
            <p:cNvSpPr/>
            <p:nvPr/>
          </p:nvSpPr>
          <p:spPr>
            <a:xfrm>
              <a:off x="6984459" y="1548166"/>
              <a:ext cx="0" cy="52069"/>
            </a:xfrm>
            <a:custGeom>
              <a:avLst/>
              <a:gdLst/>
              <a:ahLst/>
              <a:cxnLst/>
              <a:rect l="l" t="t" r="r" b="b"/>
              <a:pathLst>
                <a:path h="52069">
                  <a:moveTo>
                    <a:pt x="0" y="51714"/>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63" name="object 63"/>
            <p:cNvSpPr/>
            <p:nvPr/>
          </p:nvSpPr>
          <p:spPr>
            <a:xfrm>
              <a:off x="6930821" y="1360502"/>
              <a:ext cx="85090" cy="74295"/>
            </a:xfrm>
            <a:custGeom>
              <a:avLst/>
              <a:gdLst/>
              <a:ahLst/>
              <a:cxnLst/>
              <a:rect l="l" t="t" r="r" b="b"/>
              <a:pathLst>
                <a:path w="85090" h="74294">
                  <a:moveTo>
                    <a:pt x="42164" y="0"/>
                  </a:moveTo>
                  <a:lnTo>
                    <a:pt x="0" y="73685"/>
                  </a:lnTo>
                  <a:lnTo>
                    <a:pt x="84658"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64" name="object 64"/>
            <p:cNvSpPr/>
            <p:nvPr/>
          </p:nvSpPr>
          <p:spPr>
            <a:xfrm>
              <a:off x="6973151" y="1420430"/>
              <a:ext cx="0" cy="97790"/>
            </a:xfrm>
            <a:custGeom>
              <a:avLst/>
              <a:gdLst/>
              <a:ahLst/>
              <a:cxnLst/>
              <a:rect l="l" t="t" r="r" b="b"/>
              <a:pathLst>
                <a:path h="97790">
                  <a:moveTo>
                    <a:pt x="0" y="9724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65" name="object 65"/>
            <p:cNvSpPr/>
            <p:nvPr/>
          </p:nvSpPr>
          <p:spPr>
            <a:xfrm>
              <a:off x="8119355" y="1548324"/>
              <a:ext cx="0" cy="52069"/>
            </a:xfrm>
            <a:custGeom>
              <a:avLst/>
              <a:gdLst/>
              <a:ahLst/>
              <a:cxnLst/>
              <a:rect l="l" t="t" r="r" b="b"/>
              <a:pathLst>
                <a:path h="52069">
                  <a:moveTo>
                    <a:pt x="0" y="51714"/>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66" name="object 66"/>
            <p:cNvSpPr/>
            <p:nvPr/>
          </p:nvSpPr>
          <p:spPr>
            <a:xfrm>
              <a:off x="7408863" y="1360502"/>
              <a:ext cx="85090" cy="74295"/>
            </a:xfrm>
            <a:custGeom>
              <a:avLst/>
              <a:gdLst/>
              <a:ahLst/>
              <a:cxnLst/>
              <a:rect l="l" t="t" r="r" b="b"/>
              <a:pathLst>
                <a:path w="85090" h="74294">
                  <a:moveTo>
                    <a:pt x="42164" y="0"/>
                  </a:moveTo>
                  <a:lnTo>
                    <a:pt x="0" y="73685"/>
                  </a:lnTo>
                  <a:lnTo>
                    <a:pt x="84645"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67" name="object 67"/>
            <p:cNvSpPr/>
            <p:nvPr/>
          </p:nvSpPr>
          <p:spPr>
            <a:xfrm>
              <a:off x="7451186" y="1420430"/>
              <a:ext cx="0" cy="97790"/>
            </a:xfrm>
            <a:custGeom>
              <a:avLst/>
              <a:gdLst/>
              <a:ahLst/>
              <a:cxnLst/>
              <a:rect l="l" t="t" r="r" b="b"/>
              <a:pathLst>
                <a:path h="97790">
                  <a:moveTo>
                    <a:pt x="0" y="9724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68" name="object 68"/>
            <p:cNvSpPr/>
            <p:nvPr/>
          </p:nvSpPr>
          <p:spPr>
            <a:xfrm>
              <a:off x="7829249" y="1360502"/>
              <a:ext cx="85090" cy="74295"/>
            </a:xfrm>
            <a:custGeom>
              <a:avLst/>
              <a:gdLst/>
              <a:ahLst/>
              <a:cxnLst/>
              <a:rect l="l" t="t" r="r" b="b"/>
              <a:pathLst>
                <a:path w="85090" h="74294">
                  <a:moveTo>
                    <a:pt x="42164" y="0"/>
                  </a:moveTo>
                  <a:lnTo>
                    <a:pt x="0" y="73685"/>
                  </a:lnTo>
                  <a:lnTo>
                    <a:pt x="84645"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69" name="object 69"/>
            <p:cNvSpPr/>
            <p:nvPr/>
          </p:nvSpPr>
          <p:spPr>
            <a:xfrm>
              <a:off x="7871574" y="1420430"/>
              <a:ext cx="0" cy="97790"/>
            </a:xfrm>
            <a:custGeom>
              <a:avLst/>
              <a:gdLst/>
              <a:ahLst/>
              <a:cxnLst/>
              <a:rect l="l" t="t" r="r" b="b"/>
              <a:pathLst>
                <a:path h="97790">
                  <a:moveTo>
                    <a:pt x="0" y="9724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70" name="object 70"/>
            <p:cNvSpPr/>
            <p:nvPr/>
          </p:nvSpPr>
          <p:spPr>
            <a:xfrm>
              <a:off x="8184651" y="1360502"/>
              <a:ext cx="85090" cy="74295"/>
            </a:xfrm>
            <a:custGeom>
              <a:avLst/>
              <a:gdLst/>
              <a:ahLst/>
              <a:cxnLst/>
              <a:rect l="l" t="t" r="r" b="b"/>
              <a:pathLst>
                <a:path w="85090" h="74294">
                  <a:moveTo>
                    <a:pt x="42164" y="0"/>
                  </a:moveTo>
                  <a:lnTo>
                    <a:pt x="0" y="73685"/>
                  </a:lnTo>
                  <a:lnTo>
                    <a:pt x="84645"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71" name="object 71"/>
            <p:cNvSpPr/>
            <p:nvPr/>
          </p:nvSpPr>
          <p:spPr>
            <a:xfrm>
              <a:off x="8226975" y="1420430"/>
              <a:ext cx="0" cy="97790"/>
            </a:xfrm>
            <a:custGeom>
              <a:avLst/>
              <a:gdLst/>
              <a:ahLst/>
              <a:cxnLst/>
              <a:rect l="l" t="t" r="r" b="b"/>
              <a:pathLst>
                <a:path h="97790">
                  <a:moveTo>
                    <a:pt x="0" y="9724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72" name="object 72"/>
            <p:cNvSpPr/>
            <p:nvPr/>
          </p:nvSpPr>
          <p:spPr>
            <a:xfrm>
              <a:off x="6657867" y="1537148"/>
              <a:ext cx="1946910" cy="1270"/>
            </a:xfrm>
            <a:custGeom>
              <a:avLst/>
              <a:gdLst/>
              <a:ahLst/>
              <a:cxnLst/>
              <a:rect l="l" t="t" r="r" b="b"/>
              <a:pathLst>
                <a:path w="1946909" h="1269">
                  <a:moveTo>
                    <a:pt x="0" y="0"/>
                  </a:moveTo>
                  <a:lnTo>
                    <a:pt x="1946617" y="1193"/>
                  </a:lnTo>
                </a:path>
              </a:pathLst>
            </a:custGeom>
            <a:ln w="12572">
              <a:solidFill>
                <a:srgbClr val="DADADA"/>
              </a:solidFill>
              <a:prstDash val="dash"/>
            </a:ln>
          </p:spPr>
          <p:txBody>
            <a:bodyPr wrap="square" lIns="0" tIns="0" rIns="0" bIns="0" rtlCol="0"/>
            <a:lstStyle/>
            <a:p>
              <a:pPr defTabSz="814609"/>
              <a:endParaRPr dirty="0">
                <a:solidFill>
                  <a:prstClr val="black"/>
                </a:solidFill>
              </a:endParaRPr>
            </a:p>
          </p:txBody>
        </p:sp>
        <p:sp>
          <p:nvSpPr>
            <p:cNvPr id="73" name="object 73"/>
            <p:cNvSpPr/>
            <p:nvPr/>
          </p:nvSpPr>
          <p:spPr>
            <a:xfrm>
              <a:off x="8560499" y="1360484"/>
              <a:ext cx="85090" cy="66040"/>
            </a:xfrm>
            <a:custGeom>
              <a:avLst/>
              <a:gdLst/>
              <a:ahLst/>
              <a:cxnLst/>
              <a:rect l="l" t="t" r="r" b="b"/>
              <a:pathLst>
                <a:path w="85090" h="66040">
                  <a:moveTo>
                    <a:pt x="42151" y="0"/>
                  </a:moveTo>
                  <a:lnTo>
                    <a:pt x="0" y="65646"/>
                  </a:lnTo>
                  <a:lnTo>
                    <a:pt x="84645" y="65646"/>
                  </a:lnTo>
                  <a:lnTo>
                    <a:pt x="42151"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74" name="object 74"/>
            <p:cNvSpPr/>
            <p:nvPr/>
          </p:nvSpPr>
          <p:spPr>
            <a:xfrm>
              <a:off x="8604487" y="1413877"/>
              <a:ext cx="0" cy="86995"/>
            </a:xfrm>
            <a:custGeom>
              <a:avLst/>
              <a:gdLst/>
              <a:ahLst/>
              <a:cxnLst/>
              <a:rect l="l" t="t" r="r" b="b"/>
              <a:pathLst>
                <a:path h="86994">
                  <a:moveTo>
                    <a:pt x="0" y="86613"/>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sp>
          <p:nvSpPr>
            <p:cNvPr id="75" name="object 75"/>
            <p:cNvSpPr/>
            <p:nvPr/>
          </p:nvSpPr>
          <p:spPr>
            <a:xfrm>
              <a:off x="6622671" y="1361169"/>
              <a:ext cx="85090" cy="74295"/>
            </a:xfrm>
            <a:custGeom>
              <a:avLst/>
              <a:gdLst/>
              <a:ahLst/>
              <a:cxnLst/>
              <a:rect l="l" t="t" r="r" b="b"/>
              <a:pathLst>
                <a:path w="85090" h="74294">
                  <a:moveTo>
                    <a:pt x="42164" y="0"/>
                  </a:moveTo>
                  <a:lnTo>
                    <a:pt x="0" y="73685"/>
                  </a:lnTo>
                  <a:lnTo>
                    <a:pt x="84645"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76" name="object 76"/>
            <p:cNvSpPr/>
            <p:nvPr/>
          </p:nvSpPr>
          <p:spPr>
            <a:xfrm>
              <a:off x="6664909" y="1420439"/>
              <a:ext cx="0" cy="88265"/>
            </a:xfrm>
            <a:custGeom>
              <a:avLst/>
              <a:gdLst/>
              <a:ahLst/>
              <a:cxnLst/>
              <a:rect l="l" t="t" r="r" b="b"/>
              <a:pathLst>
                <a:path h="88265">
                  <a:moveTo>
                    <a:pt x="0" y="88061"/>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grpSp>
      <p:sp>
        <p:nvSpPr>
          <p:cNvPr id="77" name="object 77"/>
          <p:cNvSpPr txBox="1"/>
          <p:nvPr/>
        </p:nvSpPr>
        <p:spPr>
          <a:xfrm>
            <a:off x="4758316" y="3273648"/>
            <a:ext cx="2301853" cy="340507"/>
          </a:xfrm>
          <a:prstGeom prst="rect">
            <a:avLst/>
          </a:prstGeom>
          <a:solidFill>
            <a:srgbClr val="FFD500"/>
          </a:solidFill>
        </p:spPr>
        <p:txBody>
          <a:bodyPr vert="horz" wrap="square" lIns="0" tIns="108614" rIns="0" bIns="0" rtlCol="0">
            <a:spAutoFit/>
          </a:bodyPr>
          <a:lstStyle/>
          <a:p>
            <a:pPr marR="3400" algn="ctr" defTabSz="814609">
              <a:lnSpc>
                <a:spcPts val="946"/>
              </a:lnSpc>
              <a:spcBef>
                <a:spcPts val="857"/>
              </a:spcBef>
            </a:pPr>
            <a:r>
              <a:rPr sz="800" b="1" spc="-40" dirty="0">
                <a:solidFill>
                  <a:prstClr val="black"/>
                </a:solidFill>
                <a:latin typeface="Tahoma"/>
                <a:cs typeface="Tahoma"/>
              </a:rPr>
              <a:t>VOI</a:t>
            </a:r>
            <a:r>
              <a:rPr sz="800" b="1" spc="-13" dirty="0">
                <a:solidFill>
                  <a:prstClr val="black"/>
                </a:solidFill>
                <a:latin typeface="Tahoma"/>
                <a:cs typeface="Tahoma"/>
              </a:rPr>
              <a:t>E</a:t>
            </a:r>
            <a:r>
              <a:rPr sz="800" b="1" spc="-71" dirty="0">
                <a:solidFill>
                  <a:prstClr val="black"/>
                </a:solidFill>
                <a:latin typeface="Tahoma"/>
                <a:cs typeface="Tahoma"/>
              </a:rPr>
              <a:t> </a:t>
            </a:r>
            <a:r>
              <a:rPr sz="800" b="1" spc="-36" dirty="0">
                <a:solidFill>
                  <a:prstClr val="black"/>
                </a:solidFill>
                <a:latin typeface="Tahoma"/>
                <a:cs typeface="Tahoma"/>
              </a:rPr>
              <a:t>GÉNÉRAL</a:t>
            </a:r>
            <a:r>
              <a:rPr sz="800" b="1" spc="-9" dirty="0">
                <a:solidFill>
                  <a:prstClr val="black"/>
                </a:solidFill>
                <a:latin typeface="Tahoma"/>
                <a:cs typeface="Tahoma"/>
              </a:rPr>
              <a:t>E</a:t>
            </a:r>
            <a:r>
              <a:rPr sz="800" b="1" spc="-71" dirty="0">
                <a:solidFill>
                  <a:prstClr val="black"/>
                </a:solidFill>
                <a:latin typeface="Tahoma"/>
                <a:cs typeface="Tahoma"/>
              </a:rPr>
              <a:t> </a:t>
            </a:r>
            <a:r>
              <a:rPr sz="800" b="1" spc="-36" dirty="0">
                <a:solidFill>
                  <a:prstClr val="black"/>
                </a:solidFill>
                <a:latin typeface="Tahoma"/>
                <a:cs typeface="Tahoma"/>
              </a:rPr>
              <a:t>E</a:t>
            </a:r>
            <a:r>
              <a:rPr sz="800" b="1" spc="-9" dirty="0">
                <a:solidFill>
                  <a:prstClr val="black"/>
                </a:solidFill>
                <a:latin typeface="Tahoma"/>
                <a:cs typeface="Tahoma"/>
              </a:rPr>
              <a:t>T</a:t>
            </a:r>
            <a:r>
              <a:rPr sz="800" b="1" spc="-71" dirty="0">
                <a:solidFill>
                  <a:prstClr val="black"/>
                </a:solidFill>
                <a:latin typeface="Tahoma"/>
                <a:cs typeface="Tahoma"/>
              </a:rPr>
              <a:t> </a:t>
            </a:r>
            <a:r>
              <a:rPr sz="800" b="1" spc="-18" dirty="0">
                <a:solidFill>
                  <a:prstClr val="black"/>
                </a:solidFill>
                <a:latin typeface="Tahoma"/>
                <a:cs typeface="Tahoma"/>
              </a:rPr>
              <a:t>TECHNOLOGIQUE</a:t>
            </a:r>
            <a:endParaRPr sz="800" dirty="0">
              <a:solidFill>
                <a:prstClr val="black"/>
              </a:solidFill>
              <a:latin typeface="Tahoma"/>
              <a:cs typeface="Tahoma"/>
            </a:endParaRPr>
          </a:p>
          <a:p>
            <a:pPr marR="2267" algn="ctr" defTabSz="814609">
              <a:lnSpc>
                <a:spcPts val="892"/>
              </a:lnSpc>
            </a:pPr>
            <a:r>
              <a:rPr sz="800" spc="-58" dirty="0">
                <a:solidFill>
                  <a:prstClr val="black"/>
                </a:solidFill>
                <a:latin typeface="Verdana"/>
                <a:cs typeface="Verdana"/>
              </a:rPr>
              <a:t>sou</a:t>
            </a:r>
            <a:r>
              <a:rPr sz="800" spc="-31" dirty="0">
                <a:solidFill>
                  <a:prstClr val="black"/>
                </a:solidFill>
                <a:latin typeface="Verdana"/>
                <a:cs typeface="Verdana"/>
              </a:rPr>
              <a:t>s</a:t>
            </a:r>
            <a:r>
              <a:rPr sz="800" spc="-102" dirty="0">
                <a:solidFill>
                  <a:prstClr val="black"/>
                </a:solidFill>
                <a:latin typeface="Verdana"/>
                <a:cs typeface="Verdana"/>
              </a:rPr>
              <a:t> </a:t>
            </a:r>
            <a:r>
              <a:rPr sz="800" spc="-36" dirty="0">
                <a:solidFill>
                  <a:prstClr val="black"/>
                </a:solidFill>
                <a:latin typeface="Verdana"/>
                <a:cs typeface="Verdana"/>
              </a:rPr>
              <a:t>statu</a:t>
            </a:r>
            <a:r>
              <a:rPr sz="800" spc="-13" dirty="0">
                <a:solidFill>
                  <a:prstClr val="black"/>
                </a:solidFill>
                <a:latin typeface="Verdana"/>
                <a:cs typeface="Verdana"/>
              </a:rPr>
              <a:t>t</a:t>
            </a:r>
            <a:r>
              <a:rPr sz="800" spc="-102" dirty="0">
                <a:solidFill>
                  <a:prstClr val="black"/>
                </a:solidFill>
                <a:latin typeface="Verdana"/>
                <a:cs typeface="Verdana"/>
              </a:rPr>
              <a:t> </a:t>
            </a:r>
            <a:r>
              <a:rPr sz="800" spc="-40" dirty="0">
                <a:solidFill>
                  <a:prstClr val="black"/>
                </a:solidFill>
                <a:latin typeface="Verdana"/>
                <a:cs typeface="Verdana"/>
              </a:rPr>
              <a:t>scolaire</a:t>
            </a:r>
            <a:endParaRPr sz="800" dirty="0">
              <a:solidFill>
                <a:prstClr val="black"/>
              </a:solidFill>
              <a:latin typeface="Verdana"/>
              <a:cs typeface="Verdana"/>
            </a:endParaRPr>
          </a:p>
        </p:txBody>
      </p:sp>
      <p:sp>
        <p:nvSpPr>
          <p:cNvPr id="78" name="object 78"/>
          <p:cNvSpPr txBox="1"/>
          <p:nvPr/>
        </p:nvSpPr>
        <p:spPr>
          <a:xfrm>
            <a:off x="1434948" y="3273650"/>
            <a:ext cx="2968946" cy="322228"/>
          </a:xfrm>
          <a:prstGeom prst="rect">
            <a:avLst/>
          </a:prstGeom>
          <a:solidFill>
            <a:srgbClr val="B54176">
              <a:alpha val="59999"/>
            </a:srgbClr>
          </a:solidFill>
        </p:spPr>
        <p:txBody>
          <a:bodyPr vert="horz" wrap="square" lIns="0" tIns="90512" rIns="0" bIns="0" rtlCol="0">
            <a:spAutoFit/>
          </a:bodyPr>
          <a:lstStyle/>
          <a:p>
            <a:pPr algn="ctr" defTabSz="814609">
              <a:lnSpc>
                <a:spcPts val="946"/>
              </a:lnSpc>
              <a:spcBef>
                <a:spcPts val="714"/>
              </a:spcBef>
            </a:pPr>
            <a:r>
              <a:rPr sz="800" b="1" spc="-36" dirty="0">
                <a:solidFill>
                  <a:prstClr val="black"/>
                </a:solidFill>
                <a:latin typeface="Tahoma"/>
                <a:cs typeface="Tahoma"/>
              </a:rPr>
              <a:t>VOI</a:t>
            </a:r>
            <a:r>
              <a:rPr sz="800" b="1" spc="-13" dirty="0">
                <a:solidFill>
                  <a:prstClr val="black"/>
                </a:solidFill>
                <a:latin typeface="Tahoma"/>
                <a:cs typeface="Tahoma"/>
              </a:rPr>
              <a:t>E</a:t>
            </a:r>
            <a:r>
              <a:rPr sz="800" b="1" spc="-62" dirty="0">
                <a:solidFill>
                  <a:prstClr val="black"/>
                </a:solidFill>
                <a:latin typeface="Tahoma"/>
                <a:cs typeface="Tahoma"/>
              </a:rPr>
              <a:t> </a:t>
            </a:r>
            <a:r>
              <a:rPr sz="800" b="1" spc="-45" dirty="0">
                <a:solidFill>
                  <a:prstClr val="black"/>
                </a:solidFill>
                <a:latin typeface="Tahoma"/>
                <a:cs typeface="Tahoma"/>
              </a:rPr>
              <a:t>PROFESSIONNELLE</a:t>
            </a:r>
            <a:endParaRPr sz="800" dirty="0">
              <a:solidFill>
                <a:prstClr val="black"/>
              </a:solidFill>
              <a:latin typeface="Tahoma"/>
              <a:cs typeface="Tahoma"/>
            </a:endParaRPr>
          </a:p>
          <a:p>
            <a:pPr marL="24893" algn="ctr" defTabSz="814609">
              <a:lnSpc>
                <a:spcPts val="892"/>
              </a:lnSpc>
            </a:pPr>
            <a:r>
              <a:rPr sz="800" spc="-58" dirty="0">
                <a:solidFill>
                  <a:prstClr val="black"/>
                </a:solidFill>
                <a:latin typeface="Verdana"/>
                <a:cs typeface="Verdana"/>
              </a:rPr>
              <a:t>sou</a:t>
            </a:r>
            <a:r>
              <a:rPr sz="800" spc="-31" dirty="0">
                <a:solidFill>
                  <a:prstClr val="black"/>
                </a:solidFill>
                <a:latin typeface="Verdana"/>
                <a:cs typeface="Verdana"/>
              </a:rPr>
              <a:t>s</a:t>
            </a:r>
            <a:r>
              <a:rPr sz="800" spc="-102" dirty="0">
                <a:solidFill>
                  <a:prstClr val="black"/>
                </a:solidFill>
                <a:latin typeface="Verdana"/>
                <a:cs typeface="Verdana"/>
              </a:rPr>
              <a:t> </a:t>
            </a:r>
            <a:r>
              <a:rPr sz="800" spc="-36" dirty="0">
                <a:solidFill>
                  <a:prstClr val="black"/>
                </a:solidFill>
                <a:latin typeface="Verdana"/>
                <a:cs typeface="Verdana"/>
              </a:rPr>
              <a:t>statu</a:t>
            </a:r>
            <a:r>
              <a:rPr sz="800" spc="-13" dirty="0">
                <a:solidFill>
                  <a:prstClr val="black"/>
                </a:solidFill>
                <a:latin typeface="Verdana"/>
                <a:cs typeface="Verdana"/>
              </a:rPr>
              <a:t>t</a:t>
            </a:r>
            <a:r>
              <a:rPr sz="800" spc="-102" dirty="0">
                <a:solidFill>
                  <a:prstClr val="black"/>
                </a:solidFill>
                <a:latin typeface="Verdana"/>
                <a:cs typeface="Verdana"/>
              </a:rPr>
              <a:t> </a:t>
            </a:r>
            <a:r>
              <a:rPr sz="800" spc="-36" dirty="0">
                <a:solidFill>
                  <a:prstClr val="black"/>
                </a:solidFill>
                <a:latin typeface="Verdana"/>
                <a:cs typeface="Verdana"/>
              </a:rPr>
              <a:t>scolair</a:t>
            </a:r>
            <a:r>
              <a:rPr sz="800" spc="-18" dirty="0">
                <a:solidFill>
                  <a:prstClr val="black"/>
                </a:solidFill>
                <a:latin typeface="Verdana"/>
                <a:cs typeface="Verdana"/>
              </a:rPr>
              <a:t>e</a:t>
            </a:r>
            <a:r>
              <a:rPr sz="800" spc="-102" dirty="0">
                <a:solidFill>
                  <a:prstClr val="black"/>
                </a:solidFill>
                <a:latin typeface="Verdana"/>
                <a:cs typeface="Verdana"/>
              </a:rPr>
              <a:t> </a:t>
            </a:r>
            <a:r>
              <a:rPr sz="800" spc="-27" dirty="0">
                <a:solidFill>
                  <a:prstClr val="black"/>
                </a:solidFill>
                <a:latin typeface="Verdana"/>
                <a:cs typeface="Verdana"/>
              </a:rPr>
              <a:t>o</a:t>
            </a:r>
            <a:r>
              <a:rPr sz="800" spc="-4" dirty="0">
                <a:solidFill>
                  <a:prstClr val="black"/>
                </a:solidFill>
                <a:latin typeface="Verdana"/>
                <a:cs typeface="Verdana"/>
              </a:rPr>
              <a:t>u</a:t>
            </a:r>
            <a:r>
              <a:rPr sz="800" spc="-102" dirty="0">
                <a:solidFill>
                  <a:prstClr val="black"/>
                </a:solidFill>
                <a:latin typeface="Verdana"/>
                <a:cs typeface="Verdana"/>
              </a:rPr>
              <a:t> </a:t>
            </a:r>
            <a:r>
              <a:rPr sz="800" spc="-58" dirty="0">
                <a:solidFill>
                  <a:prstClr val="black"/>
                </a:solidFill>
                <a:latin typeface="Verdana"/>
                <a:cs typeface="Verdana"/>
              </a:rPr>
              <a:t>sou</a:t>
            </a:r>
            <a:r>
              <a:rPr sz="800" spc="-31" dirty="0">
                <a:solidFill>
                  <a:prstClr val="black"/>
                </a:solidFill>
                <a:latin typeface="Verdana"/>
                <a:cs typeface="Verdana"/>
              </a:rPr>
              <a:t>s</a:t>
            </a:r>
            <a:r>
              <a:rPr sz="800" spc="-102" dirty="0">
                <a:solidFill>
                  <a:prstClr val="black"/>
                </a:solidFill>
                <a:latin typeface="Verdana"/>
                <a:cs typeface="Verdana"/>
              </a:rPr>
              <a:t> </a:t>
            </a:r>
            <a:r>
              <a:rPr sz="800" spc="-36" dirty="0">
                <a:solidFill>
                  <a:prstClr val="black"/>
                </a:solidFill>
                <a:latin typeface="Verdana"/>
                <a:cs typeface="Verdana"/>
              </a:rPr>
              <a:t>statu</a:t>
            </a:r>
            <a:r>
              <a:rPr sz="800" spc="-13" dirty="0">
                <a:solidFill>
                  <a:prstClr val="black"/>
                </a:solidFill>
                <a:latin typeface="Verdana"/>
                <a:cs typeface="Verdana"/>
              </a:rPr>
              <a:t>t</a:t>
            </a:r>
            <a:r>
              <a:rPr sz="800" spc="-102" dirty="0">
                <a:solidFill>
                  <a:prstClr val="black"/>
                </a:solidFill>
                <a:latin typeface="Verdana"/>
                <a:cs typeface="Verdana"/>
              </a:rPr>
              <a:t> </a:t>
            </a:r>
            <a:r>
              <a:rPr sz="800" spc="-27" dirty="0">
                <a:solidFill>
                  <a:prstClr val="black"/>
                </a:solidFill>
                <a:latin typeface="Verdana"/>
                <a:cs typeface="Verdana"/>
              </a:rPr>
              <a:t>apprenti</a:t>
            </a:r>
            <a:endParaRPr sz="800" dirty="0">
              <a:solidFill>
                <a:prstClr val="black"/>
              </a:solidFill>
              <a:latin typeface="Verdana"/>
              <a:cs typeface="Verdana"/>
            </a:endParaRPr>
          </a:p>
        </p:txBody>
      </p:sp>
      <p:sp>
        <p:nvSpPr>
          <p:cNvPr id="79" name="object 79"/>
          <p:cNvSpPr txBox="1"/>
          <p:nvPr/>
        </p:nvSpPr>
        <p:spPr>
          <a:xfrm>
            <a:off x="4974676" y="2146366"/>
            <a:ext cx="729871" cy="225750"/>
          </a:xfrm>
          <a:prstGeom prst="rect">
            <a:avLst/>
          </a:prstGeom>
        </p:spPr>
        <p:txBody>
          <a:bodyPr vert="horz" wrap="square" lIns="0" tIns="20367" rIns="0" bIns="0" rtlCol="0">
            <a:spAutoFit/>
          </a:bodyPr>
          <a:lstStyle/>
          <a:p>
            <a:pPr marL="11333" marR="4532" indent="96738" defTabSz="814609">
              <a:lnSpc>
                <a:spcPts val="794"/>
              </a:lnSpc>
              <a:spcBef>
                <a:spcPts val="161"/>
              </a:spcBef>
            </a:pPr>
            <a:r>
              <a:rPr sz="700" spc="-18" dirty="0">
                <a:solidFill>
                  <a:prstClr val="black"/>
                </a:solidFill>
                <a:latin typeface="Verdana"/>
                <a:cs typeface="Verdana"/>
              </a:rPr>
              <a:t>Terminale </a:t>
            </a:r>
            <a:r>
              <a:rPr sz="700" spc="-13" dirty="0">
                <a:solidFill>
                  <a:prstClr val="black"/>
                </a:solidFill>
                <a:latin typeface="Verdana"/>
                <a:cs typeface="Verdana"/>
              </a:rPr>
              <a:t> </a:t>
            </a:r>
            <a:r>
              <a:rPr sz="700" spc="-4" dirty="0">
                <a:solidFill>
                  <a:prstClr val="black"/>
                </a:solidFill>
                <a:latin typeface="Verdana"/>
                <a:cs typeface="Verdana"/>
              </a:rPr>
              <a:t>technologique</a:t>
            </a:r>
            <a:endParaRPr sz="700" dirty="0">
              <a:solidFill>
                <a:prstClr val="black"/>
              </a:solidFill>
              <a:latin typeface="Verdana"/>
              <a:cs typeface="Verdana"/>
            </a:endParaRPr>
          </a:p>
        </p:txBody>
      </p:sp>
      <p:sp>
        <p:nvSpPr>
          <p:cNvPr id="80" name="object 80"/>
          <p:cNvSpPr txBox="1"/>
          <p:nvPr/>
        </p:nvSpPr>
        <p:spPr>
          <a:xfrm>
            <a:off x="6206602" y="2145908"/>
            <a:ext cx="513002" cy="225750"/>
          </a:xfrm>
          <a:prstGeom prst="rect">
            <a:avLst/>
          </a:prstGeom>
        </p:spPr>
        <p:txBody>
          <a:bodyPr vert="horz" wrap="square" lIns="0" tIns="20367" rIns="0" bIns="0" rtlCol="0">
            <a:spAutoFit/>
          </a:bodyPr>
          <a:lstStyle/>
          <a:p>
            <a:pPr marL="42429" marR="4532" indent="-31680" defTabSz="814609">
              <a:lnSpc>
                <a:spcPts val="794"/>
              </a:lnSpc>
              <a:spcBef>
                <a:spcPts val="161"/>
              </a:spcBef>
            </a:pPr>
            <a:r>
              <a:rPr sz="700" spc="-18" dirty="0">
                <a:solidFill>
                  <a:prstClr val="black"/>
                </a:solidFill>
                <a:latin typeface="Verdana"/>
                <a:cs typeface="Verdana"/>
              </a:rPr>
              <a:t>Terminale  </a:t>
            </a:r>
            <a:r>
              <a:rPr sz="700" spc="-22" dirty="0">
                <a:solidFill>
                  <a:prstClr val="black"/>
                </a:solidFill>
                <a:latin typeface="Verdana"/>
                <a:cs typeface="Verdana"/>
              </a:rPr>
              <a:t>générale</a:t>
            </a:r>
            <a:endParaRPr sz="700" dirty="0">
              <a:solidFill>
                <a:prstClr val="black"/>
              </a:solidFill>
              <a:latin typeface="Verdana"/>
              <a:cs typeface="Verdana"/>
            </a:endParaRPr>
          </a:p>
        </p:txBody>
      </p:sp>
      <p:sp>
        <p:nvSpPr>
          <p:cNvPr id="81" name="object 81"/>
          <p:cNvSpPr txBox="1"/>
          <p:nvPr/>
        </p:nvSpPr>
        <p:spPr>
          <a:xfrm>
            <a:off x="4949745" y="2489592"/>
            <a:ext cx="780601" cy="276132"/>
          </a:xfrm>
          <a:prstGeom prst="rect">
            <a:avLst/>
          </a:prstGeom>
        </p:spPr>
        <p:txBody>
          <a:bodyPr vert="horz" wrap="square" lIns="0" tIns="11333" rIns="0" bIns="0" rtlCol="0">
            <a:spAutoFit/>
          </a:bodyPr>
          <a:lstStyle/>
          <a:p>
            <a:pPr marL="33942" marR="27155" indent="267583" defTabSz="814609">
              <a:lnSpc>
                <a:spcPct val="120300"/>
              </a:lnSpc>
              <a:spcBef>
                <a:spcPts val="89"/>
              </a:spcBef>
            </a:pPr>
            <a:r>
              <a:rPr sz="1100" spc="-73" baseline="-17361" dirty="0">
                <a:solidFill>
                  <a:prstClr val="black"/>
                </a:solidFill>
                <a:latin typeface="Verdana"/>
                <a:cs typeface="Verdana"/>
              </a:rPr>
              <a:t>1</a:t>
            </a:r>
            <a:r>
              <a:rPr sz="400" spc="-49" dirty="0">
                <a:solidFill>
                  <a:prstClr val="black"/>
                </a:solidFill>
                <a:latin typeface="Verdana"/>
                <a:cs typeface="Verdana"/>
              </a:rPr>
              <a:t>re </a:t>
            </a:r>
            <a:r>
              <a:rPr sz="400" spc="-45" dirty="0">
                <a:solidFill>
                  <a:prstClr val="black"/>
                </a:solidFill>
                <a:latin typeface="Verdana"/>
                <a:cs typeface="Verdana"/>
              </a:rPr>
              <a:t> </a:t>
            </a:r>
            <a:r>
              <a:rPr sz="700" spc="-4" dirty="0">
                <a:solidFill>
                  <a:prstClr val="black"/>
                </a:solidFill>
                <a:latin typeface="Verdana"/>
                <a:cs typeface="Verdana"/>
              </a:rPr>
              <a:t>technologique</a:t>
            </a:r>
            <a:endParaRPr sz="700" dirty="0">
              <a:solidFill>
                <a:prstClr val="black"/>
              </a:solidFill>
              <a:latin typeface="Verdana"/>
              <a:cs typeface="Verdana"/>
            </a:endParaRPr>
          </a:p>
        </p:txBody>
      </p:sp>
      <p:sp>
        <p:nvSpPr>
          <p:cNvPr id="82" name="object 82"/>
          <p:cNvSpPr txBox="1"/>
          <p:nvPr/>
        </p:nvSpPr>
        <p:spPr>
          <a:xfrm>
            <a:off x="6202811" y="2489706"/>
            <a:ext cx="493345" cy="276132"/>
          </a:xfrm>
          <a:prstGeom prst="rect">
            <a:avLst/>
          </a:prstGeom>
        </p:spPr>
        <p:txBody>
          <a:bodyPr vert="horz" wrap="square" lIns="0" tIns="11333" rIns="0" bIns="0" rtlCol="0">
            <a:spAutoFit/>
          </a:bodyPr>
          <a:lstStyle/>
          <a:p>
            <a:pPr marL="33942" marR="27155" indent="151609" defTabSz="814609">
              <a:lnSpc>
                <a:spcPct val="120300"/>
              </a:lnSpc>
              <a:spcBef>
                <a:spcPts val="89"/>
              </a:spcBef>
            </a:pPr>
            <a:r>
              <a:rPr sz="1100" spc="-67" baseline="-17361" dirty="0">
                <a:solidFill>
                  <a:prstClr val="black"/>
                </a:solidFill>
                <a:latin typeface="Verdana"/>
                <a:cs typeface="Verdana"/>
              </a:rPr>
              <a:t>1</a:t>
            </a:r>
            <a:r>
              <a:rPr sz="400" spc="-45" dirty="0">
                <a:solidFill>
                  <a:prstClr val="black"/>
                </a:solidFill>
                <a:latin typeface="Verdana"/>
                <a:cs typeface="Verdana"/>
              </a:rPr>
              <a:t>re </a:t>
            </a:r>
            <a:r>
              <a:rPr sz="400" spc="-40" dirty="0">
                <a:solidFill>
                  <a:prstClr val="black"/>
                </a:solidFill>
                <a:latin typeface="Verdana"/>
                <a:cs typeface="Verdana"/>
              </a:rPr>
              <a:t> </a:t>
            </a:r>
            <a:r>
              <a:rPr sz="700" spc="-22" dirty="0">
                <a:solidFill>
                  <a:prstClr val="black"/>
                </a:solidFill>
                <a:latin typeface="Verdana"/>
                <a:cs typeface="Verdana"/>
              </a:rPr>
              <a:t>générale</a:t>
            </a:r>
            <a:endParaRPr sz="700" dirty="0">
              <a:solidFill>
                <a:prstClr val="black"/>
              </a:solidFill>
              <a:latin typeface="Verdana"/>
              <a:cs typeface="Verdana"/>
            </a:endParaRPr>
          </a:p>
        </p:txBody>
      </p:sp>
      <p:sp>
        <p:nvSpPr>
          <p:cNvPr id="83" name="object 83"/>
          <p:cNvSpPr txBox="1"/>
          <p:nvPr/>
        </p:nvSpPr>
        <p:spPr>
          <a:xfrm>
            <a:off x="3213437" y="2858996"/>
            <a:ext cx="1190242" cy="294390"/>
          </a:xfrm>
          <a:prstGeom prst="rect">
            <a:avLst/>
          </a:prstGeom>
        </p:spPr>
        <p:txBody>
          <a:bodyPr vert="horz" wrap="square" lIns="0" tIns="29415" rIns="0" bIns="0" rtlCol="0">
            <a:spAutoFit/>
          </a:bodyPr>
          <a:lstStyle/>
          <a:p>
            <a:pPr marL="198564" marR="191209" indent="260794" defTabSz="814609">
              <a:lnSpc>
                <a:spcPct val="120300"/>
              </a:lnSpc>
              <a:spcBef>
                <a:spcPts val="232"/>
              </a:spcBef>
            </a:pPr>
            <a:r>
              <a:rPr sz="1100" spc="-6" baseline="-17361" dirty="0">
                <a:solidFill>
                  <a:prstClr val="black"/>
                </a:solidFill>
                <a:latin typeface="Verdana"/>
                <a:cs typeface="Verdana"/>
              </a:rPr>
              <a:t>2</a:t>
            </a:r>
            <a:r>
              <a:rPr sz="400" spc="-4" dirty="0">
                <a:solidFill>
                  <a:prstClr val="black"/>
                </a:solidFill>
                <a:latin typeface="Verdana"/>
                <a:cs typeface="Verdana"/>
              </a:rPr>
              <a:t>de </a:t>
            </a:r>
            <a:r>
              <a:rPr sz="400" dirty="0">
                <a:solidFill>
                  <a:prstClr val="black"/>
                </a:solidFill>
                <a:latin typeface="Verdana"/>
                <a:cs typeface="Verdana"/>
              </a:rPr>
              <a:t> </a:t>
            </a:r>
            <a:r>
              <a:rPr sz="700" spc="-13" dirty="0">
                <a:solidFill>
                  <a:prstClr val="black"/>
                </a:solidFill>
                <a:latin typeface="Verdana"/>
                <a:cs typeface="Verdana"/>
              </a:rPr>
              <a:t>professionnelle</a:t>
            </a:r>
            <a:endParaRPr sz="700" dirty="0">
              <a:solidFill>
                <a:prstClr val="black"/>
              </a:solidFill>
              <a:latin typeface="Verdana"/>
              <a:cs typeface="Verdana"/>
            </a:endParaRPr>
          </a:p>
        </p:txBody>
      </p:sp>
      <p:sp>
        <p:nvSpPr>
          <p:cNvPr id="84" name="object 84"/>
          <p:cNvSpPr txBox="1"/>
          <p:nvPr/>
        </p:nvSpPr>
        <p:spPr>
          <a:xfrm>
            <a:off x="3213437" y="2464574"/>
            <a:ext cx="1190242" cy="306389"/>
          </a:xfrm>
          <a:prstGeom prst="rect">
            <a:avLst/>
          </a:prstGeom>
        </p:spPr>
        <p:txBody>
          <a:bodyPr vert="horz" wrap="square" lIns="0" tIns="41298" rIns="0" bIns="0" rtlCol="0">
            <a:spAutoFit/>
          </a:bodyPr>
          <a:lstStyle/>
          <a:p>
            <a:pPr marL="198564" marR="191209" indent="285681" defTabSz="814609">
              <a:lnSpc>
                <a:spcPct val="120300"/>
              </a:lnSpc>
              <a:spcBef>
                <a:spcPts val="326"/>
              </a:spcBef>
            </a:pPr>
            <a:r>
              <a:rPr sz="1100" spc="-67" baseline="-17361" dirty="0">
                <a:solidFill>
                  <a:prstClr val="black"/>
                </a:solidFill>
                <a:latin typeface="Verdana"/>
                <a:cs typeface="Verdana"/>
              </a:rPr>
              <a:t>1</a:t>
            </a:r>
            <a:r>
              <a:rPr sz="400" spc="-45" dirty="0">
                <a:solidFill>
                  <a:prstClr val="black"/>
                </a:solidFill>
                <a:latin typeface="Verdana"/>
                <a:cs typeface="Verdana"/>
              </a:rPr>
              <a:t>re </a:t>
            </a:r>
            <a:r>
              <a:rPr sz="400" spc="-40" dirty="0">
                <a:solidFill>
                  <a:prstClr val="black"/>
                </a:solidFill>
                <a:latin typeface="Verdana"/>
                <a:cs typeface="Verdana"/>
              </a:rPr>
              <a:t> </a:t>
            </a:r>
            <a:r>
              <a:rPr sz="700" spc="-13" dirty="0">
                <a:solidFill>
                  <a:prstClr val="black"/>
                </a:solidFill>
                <a:latin typeface="Verdana"/>
                <a:cs typeface="Verdana"/>
              </a:rPr>
              <a:t>professionnelle</a:t>
            </a:r>
            <a:endParaRPr sz="700" dirty="0">
              <a:solidFill>
                <a:prstClr val="black"/>
              </a:solidFill>
              <a:latin typeface="Verdana"/>
              <a:cs typeface="Verdana"/>
            </a:endParaRPr>
          </a:p>
        </p:txBody>
      </p:sp>
      <p:sp>
        <p:nvSpPr>
          <p:cNvPr id="85" name="object 85"/>
          <p:cNvSpPr txBox="1"/>
          <p:nvPr/>
        </p:nvSpPr>
        <p:spPr>
          <a:xfrm>
            <a:off x="3213437" y="2111151"/>
            <a:ext cx="1190242" cy="249739"/>
          </a:xfrm>
          <a:prstGeom prst="rect">
            <a:avLst/>
          </a:prstGeom>
          <a:solidFill>
            <a:srgbClr val="B54176">
              <a:alpha val="59999"/>
            </a:srgbClr>
          </a:solidFill>
        </p:spPr>
        <p:txBody>
          <a:bodyPr vert="horz" wrap="square" lIns="0" tIns="44124" rIns="0" bIns="0" rtlCol="0">
            <a:spAutoFit/>
          </a:bodyPr>
          <a:lstStyle/>
          <a:p>
            <a:pPr marL="198564" marR="191209" indent="114832" defTabSz="814609">
              <a:lnSpc>
                <a:spcPts val="794"/>
              </a:lnSpc>
              <a:spcBef>
                <a:spcPts val="348"/>
              </a:spcBef>
            </a:pPr>
            <a:r>
              <a:rPr sz="700" spc="-18" dirty="0">
                <a:solidFill>
                  <a:prstClr val="black"/>
                </a:solidFill>
                <a:latin typeface="Verdana"/>
                <a:cs typeface="Verdana"/>
              </a:rPr>
              <a:t>Terminale </a:t>
            </a:r>
            <a:r>
              <a:rPr sz="700" spc="-13" dirty="0">
                <a:solidFill>
                  <a:prstClr val="black"/>
                </a:solidFill>
                <a:latin typeface="Verdana"/>
                <a:cs typeface="Verdana"/>
              </a:rPr>
              <a:t> professionnelle</a:t>
            </a:r>
            <a:endParaRPr sz="700" dirty="0">
              <a:solidFill>
                <a:prstClr val="black"/>
              </a:solidFill>
              <a:latin typeface="Verdana"/>
              <a:cs typeface="Verdana"/>
            </a:endParaRPr>
          </a:p>
        </p:txBody>
      </p:sp>
      <p:graphicFrame>
        <p:nvGraphicFramePr>
          <p:cNvPr id="86" name="object 86"/>
          <p:cNvGraphicFramePr>
            <a:graphicFrameLocks noGrp="1"/>
          </p:cNvGraphicFramePr>
          <p:nvPr>
            <p:extLst>
              <p:ext uri="{D42A27DB-BD31-4B8C-83A1-F6EECF244321}">
                <p14:modId xmlns:p14="http://schemas.microsoft.com/office/powerpoint/2010/main" val="2932349205"/>
              </p:ext>
            </p:extLst>
          </p:nvPr>
        </p:nvGraphicFramePr>
        <p:xfrm>
          <a:off x="1434974" y="2463980"/>
          <a:ext cx="355741" cy="749329"/>
        </p:xfrm>
        <a:graphic>
          <a:graphicData uri="http://schemas.openxmlformats.org/drawingml/2006/table">
            <a:tbl>
              <a:tblPr firstRow="1" bandRow="1">
                <a:tableStyleId>{2D5ABB26-0587-4C30-8999-92F81FD0307C}</a:tableStyleId>
              </a:tblPr>
              <a:tblGrid>
                <a:gridCol w="355741">
                  <a:extLst>
                    <a:ext uri="{9D8B030D-6E8A-4147-A177-3AD203B41FA5}">
                      <a16:colId xmlns:a16="http://schemas.microsoft.com/office/drawing/2014/main" val="20000"/>
                    </a:ext>
                  </a:extLst>
                </a:gridCol>
              </a:tblGrid>
              <a:tr h="47707">
                <a:tc>
                  <a:txBody>
                    <a:bodyPr/>
                    <a:lstStyle/>
                    <a:p>
                      <a:pPr>
                        <a:lnSpc>
                          <a:spcPct val="100000"/>
                        </a:lnSpc>
                      </a:pPr>
                      <a:endParaRPr sz="200" dirty="0">
                        <a:latin typeface="Times New Roman"/>
                        <a:cs typeface="Times New Roman"/>
                      </a:endParaRPr>
                    </a:p>
                  </a:txBody>
                  <a:tcPr marL="0" marR="0" marT="0" marB="0">
                    <a:solidFill>
                      <a:srgbClr val="000000"/>
                    </a:solidFill>
                  </a:tcPr>
                </a:tc>
                <a:extLst>
                  <a:ext uri="{0D108BD9-81ED-4DB2-BD59-A6C34878D82A}">
                    <a16:rowId xmlns:a16="http://schemas.microsoft.com/office/drawing/2014/main" val="10000"/>
                  </a:ext>
                </a:extLst>
              </a:tr>
              <a:tr h="260550">
                <a:tc>
                  <a:txBody>
                    <a:bodyPr/>
                    <a:lstStyle/>
                    <a:p>
                      <a:pPr marL="2540" algn="ctr">
                        <a:lnSpc>
                          <a:spcPct val="100000"/>
                        </a:lnSpc>
                        <a:spcBef>
                          <a:spcPts val="65"/>
                        </a:spcBef>
                      </a:pPr>
                      <a:r>
                        <a:rPr sz="900" spc="-30" baseline="-17361" dirty="0">
                          <a:latin typeface="Verdana"/>
                          <a:cs typeface="Verdana"/>
                        </a:rPr>
                        <a:t>2</a:t>
                      </a:r>
                      <a:r>
                        <a:rPr sz="300" spc="-20" dirty="0">
                          <a:latin typeface="Verdana"/>
                          <a:cs typeface="Verdana"/>
                        </a:rPr>
                        <a:t>e</a:t>
                      </a:r>
                      <a:endParaRPr sz="300" dirty="0">
                        <a:latin typeface="Verdana"/>
                        <a:cs typeface="Verdana"/>
                      </a:endParaRPr>
                    </a:p>
                    <a:p>
                      <a:pPr marR="16510" algn="ctr">
                        <a:lnSpc>
                          <a:spcPct val="100000"/>
                        </a:lnSpc>
                        <a:spcBef>
                          <a:spcPts val="195"/>
                        </a:spcBef>
                      </a:pPr>
                      <a:r>
                        <a:rPr sz="600" spc="-20" dirty="0">
                          <a:latin typeface="Verdana"/>
                          <a:cs typeface="Verdana"/>
                        </a:rPr>
                        <a:t>année</a:t>
                      </a:r>
                      <a:endParaRPr sz="600" dirty="0">
                        <a:latin typeface="Verdana"/>
                        <a:cs typeface="Verdana"/>
                      </a:endParaRPr>
                    </a:p>
                  </a:txBody>
                  <a:tcPr marL="0" marR="0" marT="6197" marB="0">
                    <a:solidFill>
                      <a:srgbClr val="D28DAC"/>
                    </a:solidFill>
                  </a:tcPr>
                </a:tc>
                <a:extLst>
                  <a:ext uri="{0D108BD9-81ED-4DB2-BD59-A6C34878D82A}">
                    <a16:rowId xmlns:a16="http://schemas.microsoft.com/office/drawing/2014/main" val="10001"/>
                  </a:ext>
                </a:extLst>
              </a:tr>
              <a:tr h="86795">
                <a:tc>
                  <a:txBody>
                    <a:bodyPr/>
                    <a:lstStyle/>
                    <a:p>
                      <a:pPr>
                        <a:lnSpc>
                          <a:spcPct val="100000"/>
                        </a:lnSpc>
                      </a:pPr>
                      <a:endParaRPr sz="500" dirty="0">
                        <a:latin typeface="Times New Roman"/>
                        <a:cs typeface="Times New Roman"/>
                      </a:endParaRPr>
                    </a:p>
                  </a:txBody>
                  <a:tcPr marL="0" marR="0" marT="0" marB="0">
                    <a:solidFill>
                      <a:srgbClr val="F1D4E3"/>
                    </a:solidFill>
                  </a:tcPr>
                </a:tc>
                <a:extLst>
                  <a:ext uri="{0D108BD9-81ED-4DB2-BD59-A6C34878D82A}">
                    <a16:rowId xmlns:a16="http://schemas.microsoft.com/office/drawing/2014/main" val="10002"/>
                  </a:ext>
                </a:extLst>
              </a:tr>
              <a:tr h="354277">
                <a:tc>
                  <a:txBody>
                    <a:bodyPr/>
                    <a:lstStyle/>
                    <a:p>
                      <a:pPr marL="30480" marR="19685" indent="83185">
                        <a:lnSpc>
                          <a:spcPct val="120300"/>
                        </a:lnSpc>
                        <a:spcBef>
                          <a:spcPts val="260"/>
                        </a:spcBef>
                      </a:pPr>
                      <a:r>
                        <a:rPr sz="900" spc="-75" baseline="-17361" dirty="0">
                          <a:latin typeface="Verdana"/>
                          <a:cs typeface="Verdana"/>
                        </a:rPr>
                        <a:t>1</a:t>
                      </a:r>
                      <a:r>
                        <a:rPr sz="300" spc="-50" dirty="0">
                          <a:latin typeface="Verdana"/>
                          <a:cs typeface="Verdana"/>
                        </a:rPr>
                        <a:t>re </a:t>
                      </a:r>
                      <a:r>
                        <a:rPr sz="300" spc="-45" dirty="0">
                          <a:latin typeface="Verdana"/>
                          <a:cs typeface="Verdana"/>
                        </a:rPr>
                        <a:t> </a:t>
                      </a:r>
                      <a:r>
                        <a:rPr sz="600" dirty="0">
                          <a:latin typeface="Verdana"/>
                          <a:cs typeface="Verdana"/>
                        </a:rPr>
                        <a:t>année</a:t>
                      </a:r>
                    </a:p>
                  </a:txBody>
                  <a:tcPr marL="0" marR="0" marT="24788" marB="0">
                    <a:solidFill>
                      <a:srgbClr val="D28DAC"/>
                    </a:solidFill>
                  </a:tcPr>
                </a:tc>
                <a:extLst>
                  <a:ext uri="{0D108BD9-81ED-4DB2-BD59-A6C34878D82A}">
                    <a16:rowId xmlns:a16="http://schemas.microsoft.com/office/drawing/2014/main" val="10003"/>
                  </a:ext>
                </a:extLst>
              </a:tr>
            </a:tbl>
          </a:graphicData>
        </a:graphic>
      </p:graphicFrame>
      <p:sp>
        <p:nvSpPr>
          <p:cNvPr id="87" name="object 87"/>
          <p:cNvSpPr txBox="1"/>
          <p:nvPr/>
        </p:nvSpPr>
        <p:spPr>
          <a:xfrm>
            <a:off x="1857994" y="2859008"/>
            <a:ext cx="1279653" cy="165124"/>
          </a:xfrm>
          <a:prstGeom prst="rect">
            <a:avLst/>
          </a:prstGeom>
          <a:solidFill>
            <a:srgbClr val="B54176">
              <a:alpha val="59999"/>
            </a:srgbClr>
          </a:solidFill>
        </p:spPr>
        <p:txBody>
          <a:bodyPr vert="horz" wrap="square" lIns="0" tIns="29415" rIns="0" bIns="0" rtlCol="0">
            <a:spAutoFit/>
          </a:bodyPr>
          <a:lstStyle/>
          <a:p>
            <a:pPr marL="453697" marR="414662" indent="-24327" algn="ctr" defTabSz="814609">
              <a:lnSpc>
                <a:spcPct val="120300"/>
              </a:lnSpc>
              <a:spcBef>
                <a:spcPts val="232"/>
              </a:spcBef>
            </a:pPr>
            <a:r>
              <a:rPr sz="1100" spc="-67" baseline="-17361" dirty="0">
                <a:solidFill>
                  <a:prstClr val="black"/>
                </a:solidFill>
                <a:latin typeface="Verdana"/>
                <a:cs typeface="Verdana"/>
              </a:rPr>
              <a:t>1</a:t>
            </a:r>
            <a:r>
              <a:rPr sz="400" spc="-45" dirty="0">
                <a:solidFill>
                  <a:prstClr val="black"/>
                </a:solidFill>
                <a:latin typeface="Verdana"/>
                <a:cs typeface="Verdana"/>
              </a:rPr>
              <a:t>re </a:t>
            </a:r>
            <a:r>
              <a:rPr sz="400" spc="-40" dirty="0">
                <a:solidFill>
                  <a:prstClr val="black"/>
                </a:solidFill>
                <a:latin typeface="Verdana"/>
                <a:cs typeface="Verdana"/>
              </a:rPr>
              <a:t> </a:t>
            </a:r>
            <a:r>
              <a:rPr sz="700" spc="-18" dirty="0">
                <a:solidFill>
                  <a:prstClr val="black"/>
                </a:solidFill>
                <a:latin typeface="Verdana"/>
                <a:cs typeface="Verdana"/>
              </a:rPr>
              <a:t>année</a:t>
            </a:r>
            <a:endParaRPr sz="700" dirty="0">
              <a:solidFill>
                <a:prstClr val="black"/>
              </a:solidFill>
              <a:latin typeface="Verdana"/>
              <a:cs typeface="Verdana"/>
            </a:endParaRPr>
          </a:p>
        </p:txBody>
      </p:sp>
      <p:sp>
        <p:nvSpPr>
          <p:cNvPr id="88" name="object 88"/>
          <p:cNvSpPr txBox="1"/>
          <p:nvPr/>
        </p:nvSpPr>
        <p:spPr>
          <a:xfrm>
            <a:off x="1857994" y="2511693"/>
            <a:ext cx="1279653" cy="253660"/>
          </a:xfrm>
          <a:prstGeom prst="rect">
            <a:avLst/>
          </a:prstGeom>
          <a:solidFill>
            <a:srgbClr val="B54176">
              <a:alpha val="59999"/>
            </a:srgbClr>
          </a:solidFill>
        </p:spPr>
        <p:txBody>
          <a:bodyPr vert="horz" wrap="square" lIns="0" tIns="7367" rIns="0" bIns="0" rtlCol="0">
            <a:spAutoFit/>
          </a:bodyPr>
          <a:lstStyle/>
          <a:p>
            <a:pPr marL="7933" algn="ctr" defTabSz="814609">
              <a:spcBef>
                <a:spcPts val="58"/>
              </a:spcBef>
            </a:pPr>
            <a:r>
              <a:rPr sz="1100" spc="-27" baseline="-17361" dirty="0">
                <a:solidFill>
                  <a:prstClr val="black"/>
                </a:solidFill>
                <a:latin typeface="Verdana"/>
                <a:cs typeface="Verdana"/>
              </a:rPr>
              <a:t>2</a:t>
            </a:r>
            <a:r>
              <a:rPr sz="400" spc="-18" dirty="0">
                <a:solidFill>
                  <a:prstClr val="black"/>
                </a:solidFill>
                <a:latin typeface="Verdana"/>
                <a:cs typeface="Verdana"/>
              </a:rPr>
              <a:t>e</a:t>
            </a:r>
            <a:endParaRPr sz="400" dirty="0">
              <a:solidFill>
                <a:prstClr val="black"/>
              </a:solidFill>
              <a:latin typeface="Verdana"/>
              <a:cs typeface="Verdana"/>
            </a:endParaRPr>
          </a:p>
          <a:p>
            <a:pPr marR="9067" algn="ctr" defTabSz="814609">
              <a:spcBef>
                <a:spcPts val="174"/>
              </a:spcBef>
            </a:pPr>
            <a:r>
              <a:rPr sz="700" spc="-18" dirty="0">
                <a:solidFill>
                  <a:prstClr val="black"/>
                </a:solidFill>
                <a:latin typeface="Verdana"/>
                <a:cs typeface="Verdana"/>
              </a:rPr>
              <a:t>année</a:t>
            </a:r>
            <a:endParaRPr sz="700" dirty="0">
              <a:solidFill>
                <a:prstClr val="black"/>
              </a:solidFill>
              <a:latin typeface="Verdana"/>
              <a:cs typeface="Verdana"/>
            </a:endParaRPr>
          </a:p>
        </p:txBody>
      </p:sp>
      <p:sp>
        <p:nvSpPr>
          <p:cNvPr id="89" name="object 89"/>
          <p:cNvSpPr txBox="1"/>
          <p:nvPr/>
        </p:nvSpPr>
        <p:spPr>
          <a:xfrm>
            <a:off x="5520216" y="2874475"/>
            <a:ext cx="1352576" cy="279927"/>
          </a:xfrm>
          <a:prstGeom prst="rect">
            <a:avLst/>
          </a:prstGeom>
        </p:spPr>
        <p:txBody>
          <a:bodyPr vert="horz" wrap="square" lIns="0" tIns="33380" rIns="0" bIns="0" rtlCol="0">
            <a:spAutoFit/>
          </a:bodyPr>
          <a:lstStyle/>
          <a:p>
            <a:pPr marR="16972" algn="ctr" defTabSz="814609">
              <a:spcBef>
                <a:spcPts val="263"/>
              </a:spcBef>
            </a:pPr>
            <a:r>
              <a:rPr sz="1100" spc="-13" baseline="-17361" dirty="0">
                <a:solidFill>
                  <a:prstClr val="black"/>
                </a:solidFill>
                <a:latin typeface="Verdana"/>
                <a:cs typeface="Verdana"/>
              </a:rPr>
              <a:t>2</a:t>
            </a:r>
            <a:r>
              <a:rPr sz="400" spc="-9" dirty="0">
                <a:solidFill>
                  <a:prstClr val="black"/>
                </a:solidFill>
                <a:latin typeface="Verdana"/>
                <a:cs typeface="Verdana"/>
              </a:rPr>
              <a:t>de</a:t>
            </a:r>
            <a:endParaRPr sz="400" dirty="0">
              <a:solidFill>
                <a:prstClr val="black"/>
              </a:solidFill>
              <a:latin typeface="Verdana"/>
              <a:cs typeface="Verdana"/>
            </a:endParaRPr>
          </a:p>
          <a:p>
            <a:pPr algn="ctr" defTabSz="814609">
              <a:spcBef>
                <a:spcPts val="174"/>
              </a:spcBef>
            </a:pPr>
            <a:r>
              <a:rPr sz="700" spc="-22" dirty="0">
                <a:solidFill>
                  <a:prstClr val="black"/>
                </a:solidFill>
                <a:latin typeface="Verdana"/>
                <a:cs typeface="Verdana"/>
              </a:rPr>
              <a:t>générale</a:t>
            </a:r>
            <a:r>
              <a:rPr sz="700" spc="-62" dirty="0">
                <a:solidFill>
                  <a:prstClr val="black"/>
                </a:solidFill>
                <a:latin typeface="Verdana"/>
                <a:cs typeface="Verdana"/>
              </a:rPr>
              <a:t> </a:t>
            </a:r>
            <a:r>
              <a:rPr sz="700" dirty="0">
                <a:solidFill>
                  <a:prstClr val="black"/>
                </a:solidFill>
                <a:latin typeface="Verdana"/>
                <a:cs typeface="Verdana"/>
              </a:rPr>
              <a:t>et</a:t>
            </a:r>
            <a:r>
              <a:rPr sz="700" spc="-62" dirty="0">
                <a:solidFill>
                  <a:prstClr val="black"/>
                </a:solidFill>
                <a:latin typeface="Verdana"/>
                <a:cs typeface="Verdana"/>
              </a:rPr>
              <a:t> </a:t>
            </a:r>
            <a:r>
              <a:rPr sz="700" spc="-4" dirty="0">
                <a:solidFill>
                  <a:prstClr val="black"/>
                </a:solidFill>
                <a:latin typeface="Verdana"/>
                <a:cs typeface="Verdana"/>
              </a:rPr>
              <a:t>technologique</a:t>
            </a:r>
            <a:endParaRPr sz="700" dirty="0">
              <a:solidFill>
                <a:prstClr val="black"/>
              </a:solidFill>
              <a:latin typeface="Verdana"/>
              <a:cs typeface="Verdana"/>
            </a:endParaRPr>
          </a:p>
        </p:txBody>
      </p:sp>
      <p:sp>
        <p:nvSpPr>
          <p:cNvPr id="90" name="object 90"/>
          <p:cNvSpPr txBox="1"/>
          <p:nvPr/>
        </p:nvSpPr>
        <p:spPr>
          <a:xfrm>
            <a:off x="4857346" y="2874470"/>
            <a:ext cx="383642" cy="276132"/>
          </a:xfrm>
          <a:prstGeom prst="rect">
            <a:avLst/>
          </a:prstGeom>
        </p:spPr>
        <p:txBody>
          <a:bodyPr vert="horz" wrap="square" lIns="0" tIns="11333" rIns="0" bIns="0" rtlCol="0">
            <a:spAutoFit/>
          </a:bodyPr>
          <a:lstStyle/>
          <a:p>
            <a:pPr marL="33942" marR="27155" indent="65624" defTabSz="814609">
              <a:lnSpc>
                <a:spcPct val="120300"/>
              </a:lnSpc>
              <a:spcBef>
                <a:spcPts val="89"/>
              </a:spcBef>
            </a:pPr>
            <a:r>
              <a:rPr sz="1100" spc="-6" baseline="-17361" dirty="0">
                <a:solidFill>
                  <a:prstClr val="black"/>
                </a:solidFill>
                <a:latin typeface="Verdana"/>
                <a:cs typeface="Verdana"/>
              </a:rPr>
              <a:t>2</a:t>
            </a:r>
            <a:r>
              <a:rPr sz="400" spc="-4" dirty="0">
                <a:solidFill>
                  <a:prstClr val="black"/>
                </a:solidFill>
                <a:latin typeface="Verdana"/>
                <a:cs typeface="Verdana"/>
              </a:rPr>
              <a:t>de </a:t>
            </a:r>
            <a:r>
              <a:rPr sz="400" dirty="0">
                <a:solidFill>
                  <a:prstClr val="black"/>
                </a:solidFill>
                <a:latin typeface="Verdana"/>
                <a:cs typeface="Verdana"/>
              </a:rPr>
              <a:t> </a:t>
            </a:r>
            <a:r>
              <a:rPr sz="700" spc="-13" dirty="0">
                <a:solidFill>
                  <a:prstClr val="black"/>
                </a:solidFill>
                <a:latin typeface="Verdana"/>
                <a:cs typeface="Verdana"/>
              </a:rPr>
              <a:t>STHR</a:t>
            </a:r>
            <a:r>
              <a:rPr sz="600" spc="-13" baseline="30864" dirty="0">
                <a:solidFill>
                  <a:prstClr val="black"/>
                </a:solidFill>
                <a:latin typeface="Verdana"/>
                <a:cs typeface="Verdana"/>
              </a:rPr>
              <a:t>2</a:t>
            </a:r>
            <a:endParaRPr sz="600" baseline="30864" dirty="0">
              <a:solidFill>
                <a:prstClr val="black"/>
              </a:solidFill>
              <a:latin typeface="Verdana"/>
              <a:cs typeface="Verdana"/>
            </a:endParaRPr>
          </a:p>
        </p:txBody>
      </p:sp>
      <p:sp>
        <p:nvSpPr>
          <p:cNvPr id="91" name="object 91"/>
          <p:cNvSpPr txBox="1"/>
          <p:nvPr/>
        </p:nvSpPr>
        <p:spPr>
          <a:xfrm>
            <a:off x="7057413" y="3366236"/>
            <a:ext cx="153888" cy="424732"/>
          </a:xfrm>
          <a:prstGeom prst="rect">
            <a:avLst/>
          </a:prstGeom>
        </p:spPr>
        <p:txBody>
          <a:bodyPr vert="vert270" wrap="square" lIns="0" tIns="7933" rIns="0" bIns="0" rtlCol="0">
            <a:spAutoFit/>
          </a:bodyPr>
          <a:lstStyle/>
          <a:p>
            <a:pPr marL="11333" defTabSz="814609">
              <a:spcBef>
                <a:spcPts val="62"/>
              </a:spcBef>
            </a:pPr>
            <a:r>
              <a:rPr sz="500" dirty="0">
                <a:solidFill>
                  <a:prstClr val="black"/>
                </a:solidFill>
                <a:latin typeface="Verdana"/>
                <a:cs typeface="Verdana"/>
              </a:rPr>
              <a:t>©</a:t>
            </a:r>
            <a:r>
              <a:rPr sz="500" spc="-49" dirty="0">
                <a:solidFill>
                  <a:prstClr val="black"/>
                </a:solidFill>
                <a:latin typeface="Verdana"/>
                <a:cs typeface="Verdana"/>
              </a:rPr>
              <a:t> </a:t>
            </a:r>
            <a:r>
              <a:rPr sz="500" dirty="0">
                <a:solidFill>
                  <a:prstClr val="black"/>
                </a:solidFill>
                <a:latin typeface="Verdana"/>
                <a:cs typeface="Verdana"/>
              </a:rPr>
              <a:t>On</a:t>
            </a:r>
            <a:r>
              <a:rPr sz="500" spc="-4" dirty="0">
                <a:solidFill>
                  <a:prstClr val="black"/>
                </a:solidFill>
                <a:latin typeface="Verdana"/>
                <a:cs typeface="Verdana"/>
              </a:rPr>
              <a:t>is</a:t>
            </a:r>
            <a:r>
              <a:rPr sz="500" dirty="0">
                <a:solidFill>
                  <a:prstClr val="black"/>
                </a:solidFill>
                <a:latin typeface="Verdana"/>
                <a:cs typeface="Verdana"/>
              </a:rPr>
              <a:t>ep</a:t>
            </a:r>
            <a:r>
              <a:rPr sz="500" spc="-49" dirty="0">
                <a:solidFill>
                  <a:prstClr val="black"/>
                </a:solidFill>
                <a:latin typeface="Verdana"/>
                <a:cs typeface="Verdana"/>
              </a:rPr>
              <a:t> </a:t>
            </a:r>
            <a:r>
              <a:rPr sz="500" dirty="0">
                <a:solidFill>
                  <a:prstClr val="black"/>
                </a:solidFill>
                <a:latin typeface="Verdana"/>
                <a:cs typeface="Verdana"/>
              </a:rPr>
              <a:t>2</a:t>
            </a:r>
            <a:r>
              <a:rPr sz="500" spc="-4" dirty="0">
                <a:solidFill>
                  <a:prstClr val="black"/>
                </a:solidFill>
                <a:latin typeface="Verdana"/>
                <a:cs typeface="Verdana"/>
              </a:rPr>
              <a:t>0</a:t>
            </a:r>
            <a:r>
              <a:rPr sz="500" spc="-18" dirty="0">
                <a:solidFill>
                  <a:prstClr val="black"/>
                </a:solidFill>
                <a:latin typeface="Verdana"/>
                <a:cs typeface="Verdana"/>
              </a:rPr>
              <a:t>2</a:t>
            </a:r>
            <a:r>
              <a:rPr sz="500" dirty="0">
                <a:solidFill>
                  <a:prstClr val="black"/>
                </a:solidFill>
                <a:latin typeface="Verdana"/>
                <a:cs typeface="Verdana"/>
              </a:rPr>
              <a:t>3</a:t>
            </a:r>
          </a:p>
        </p:txBody>
      </p:sp>
      <p:sp>
        <p:nvSpPr>
          <p:cNvPr id="92" name="object 92"/>
          <p:cNvSpPr txBox="1"/>
          <p:nvPr/>
        </p:nvSpPr>
        <p:spPr>
          <a:xfrm>
            <a:off x="1438588" y="3650756"/>
            <a:ext cx="5617663" cy="139106"/>
          </a:xfrm>
          <a:prstGeom prst="rect">
            <a:avLst/>
          </a:prstGeom>
          <a:solidFill>
            <a:srgbClr val="DADADA"/>
          </a:solidFill>
        </p:spPr>
        <p:txBody>
          <a:bodyPr vert="horz" wrap="square" lIns="0" tIns="15841" rIns="0" bIns="0" rtlCol="0">
            <a:spAutoFit/>
          </a:bodyPr>
          <a:lstStyle/>
          <a:p>
            <a:pPr marL="97863" algn="ctr" defTabSz="814609">
              <a:spcBef>
                <a:spcPts val="125"/>
              </a:spcBef>
            </a:pPr>
            <a:r>
              <a:rPr sz="800" b="1" spc="-49" dirty="0">
                <a:solidFill>
                  <a:prstClr val="black"/>
                </a:solidFill>
                <a:latin typeface="Tahoma"/>
                <a:cs typeface="Tahoma"/>
              </a:rPr>
              <a:t>APRÈ</a:t>
            </a:r>
            <a:r>
              <a:rPr sz="800" b="1" spc="-27" dirty="0">
                <a:solidFill>
                  <a:prstClr val="black"/>
                </a:solidFill>
                <a:latin typeface="Tahoma"/>
                <a:cs typeface="Tahoma"/>
              </a:rPr>
              <a:t>S</a:t>
            </a:r>
            <a:r>
              <a:rPr sz="800" b="1" spc="-62" dirty="0">
                <a:solidFill>
                  <a:prstClr val="black"/>
                </a:solidFill>
                <a:latin typeface="Tahoma"/>
                <a:cs typeface="Tahoma"/>
              </a:rPr>
              <a:t> </a:t>
            </a:r>
            <a:r>
              <a:rPr sz="800" b="1" spc="-18" dirty="0">
                <a:solidFill>
                  <a:prstClr val="black"/>
                </a:solidFill>
                <a:latin typeface="Tahoma"/>
                <a:cs typeface="Tahoma"/>
              </a:rPr>
              <a:t>L</a:t>
            </a:r>
            <a:r>
              <a:rPr sz="800" b="1" spc="4" dirty="0">
                <a:solidFill>
                  <a:prstClr val="black"/>
                </a:solidFill>
                <a:latin typeface="Tahoma"/>
                <a:cs typeface="Tahoma"/>
              </a:rPr>
              <a:t>A</a:t>
            </a:r>
            <a:r>
              <a:rPr sz="800" b="1" spc="-62" dirty="0">
                <a:solidFill>
                  <a:prstClr val="black"/>
                </a:solidFill>
                <a:latin typeface="Tahoma"/>
                <a:cs typeface="Tahoma"/>
              </a:rPr>
              <a:t> </a:t>
            </a:r>
            <a:r>
              <a:rPr sz="800" b="1" spc="-31" dirty="0">
                <a:solidFill>
                  <a:prstClr val="black"/>
                </a:solidFill>
                <a:latin typeface="Tahoma"/>
                <a:cs typeface="Tahoma"/>
              </a:rPr>
              <a:t>CLASS</a:t>
            </a:r>
            <a:r>
              <a:rPr sz="800" b="1" spc="-9" dirty="0">
                <a:solidFill>
                  <a:prstClr val="black"/>
                </a:solidFill>
                <a:latin typeface="Tahoma"/>
                <a:cs typeface="Tahoma"/>
              </a:rPr>
              <a:t>E</a:t>
            </a:r>
            <a:r>
              <a:rPr sz="800" b="1" spc="-62" dirty="0">
                <a:solidFill>
                  <a:prstClr val="black"/>
                </a:solidFill>
                <a:latin typeface="Tahoma"/>
                <a:cs typeface="Tahoma"/>
              </a:rPr>
              <a:t> </a:t>
            </a:r>
            <a:r>
              <a:rPr sz="800" b="1" spc="-27" dirty="0">
                <a:solidFill>
                  <a:prstClr val="black"/>
                </a:solidFill>
                <a:latin typeface="Tahoma"/>
                <a:cs typeface="Tahoma"/>
              </a:rPr>
              <a:t>D</a:t>
            </a:r>
            <a:r>
              <a:rPr sz="800" b="1" spc="-4" dirty="0">
                <a:solidFill>
                  <a:prstClr val="black"/>
                </a:solidFill>
                <a:latin typeface="Tahoma"/>
                <a:cs typeface="Tahoma"/>
              </a:rPr>
              <a:t>E</a:t>
            </a:r>
            <a:r>
              <a:rPr sz="800" b="1" spc="-62" dirty="0">
                <a:solidFill>
                  <a:prstClr val="black"/>
                </a:solidFill>
                <a:latin typeface="Tahoma"/>
                <a:cs typeface="Tahoma"/>
              </a:rPr>
              <a:t> </a:t>
            </a:r>
            <a:r>
              <a:rPr sz="800" b="1" spc="-58" dirty="0">
                <a:solidFill>
                  <a:prstClr val="black"/>
                </a:solidFill>
                <a:latin typeface="Tahoma"/>
                <a:cs typeface="Tahoma"/>
              </a:rPr>
              <a:t>3</a:t>
            </a:r>
            <a:r>
              <a:rPr sz="700" b="1" spc="-6" baseline="27777" dirty="0">
                <a:solidFill>
                  <a:prstClr val="black"/>
                </a:solidFill>
                <a:latin typeface="Tahoma"/>
                <a:cs typeface="Tahoma"/>
              </a:rPr>
              <a:t>E</a:t>
            </a:r>
            <a:endParaRPr sz="700" baseline="27777" dirty="0">
              <a:solidFill>
                <a:prstClr val="black"/>
              </a:solidFill>
              <a:latin typeface="Tahoma"/>
              <a:cs typeface="Tahoma"/>
            </a:endParaRPr>
          </a:p>
        </p:txBody>
      </p:sp>
      <p:sp>
        <p:nvSpPr>
          <p:cNvPr id="93" name="object 93"/>
          <p:cNvSpPr txBox="1"/>
          <p:nvPr/>
        </p:nvSpPr>
        <p:spPr>
          <a:xfrm>
            <a:off x="6213667" y="1955672"/>
            <a:ext cx="549781" cy="118018"/>
          </a:xfrm>
          <a:prstGeom prst="rect">
            <a:avLst/>
          </a:prstGeom>
        </p:spPr>
        <p:txBody>
          <a:bodyPr vert="horz" wrap="square" lIns="0" tIns="10197" rIns="0" bIns="0" rtlCol="0">
            <a:spAutoFit/>
          </a:bodyPr>
          <a:lstStyle/>
          <a:p>
            <a:pPr marL="11333" defTabSz="814609">
              <a:spcBef>
                <a:spcPts val="80"/>
              </a:spcBef>
            </a:pPr>
            <a:r>
              <a:rPr sz="700" b="1" spc="-54" dirty="0">
                <a:solidFill>
                  <a:prstClr val="black"/>
                </a:solidFill>
                <a:latin typeface="Tahoma"/>
                <a:cs typeface="Tahoma"/>
              </a:rPr>
              <a:t>Ba</a:t>
            </a:r>
            <a:r>
              <a:rPr sz="700" b="1" spc="-36" dirty="0">
                <a:solidFill>
                  <a:prstClr val="black"/>
                </a:solidFill>
                <a:latin typeface="Tahoma"/>
                <a:cs typeface="Tahoma"/>
              </a:rPr>
              <a:t>c</a:t>
            </a:r>
            <a:r>
              <a:rPr sz="700" b="1" spc="-45" dirty="0">
                <a:solidFill>
                  <a:prstClr val="black"/>
                </a:solidFill>
                <a:latin typeface="Tahoma"/>
                <a:cs typeface="Tahoma"/>
              </a:rPr>
              <a:t> </a:t>
            </a:r>
            <a:r>
              <a:rPr sz="700" b="1" spc="-54" dirty="0">
                <a:solidFill>
                  <a:prstClr val="black"/>
                </a:solidFill>
                <a:latin typeface="Tahoma"/>
                <a:cs typeface="Tahoma"/>
              </a:rPr>
              <a:t>général</a:t>
            </a:r>
            <a:endParaRPr sz="700" dirty="0">
              <a:solidFill>
                <a:prstClr val="black"/>
              </a:solidFill>
              <a:latin typeface="Tahoma"/>
              <a:cs typeface="Tahoma"/>
            </a:endParaRPr>
          </a:p>
        </p:txBody>
      </p:sp>
      <p:sp>
        <p:nvSpPr>
          <p:cNvPr id="94" name="object 94"/>
          <p:cNvSpPr txBox="1"/>
          <p:nvPr/>
        </p:nvSpPr>
        <p:spPr>
          <a:xfrm>
            <a:off x="4939016" y="1956428"/>
            <a:ext cx="870646" cy="118018"/>
          </a:xfrm>
          <a:prstGeom prst="rect">
            <a:avLst/>
          </a:prstGeom>
        </p:spPr>
        <p:txBody>
          <a:bodyPr vert="horz" wrap="square" lIns="0" tIns="10197" rIns="0" bIns="0" rtlCol="0">
            <a:spAutoFit/>
          </a:bodyPr>
          <a:lstStyle/>
          <a:p>
            <a:pPr marL="11333" defTabSz="814609">
              <a:spcBef>
                <a:spcPts val="80"/>
              </a:spcBef>
            </a:pPr>
            <a:r>
              <a:rPr sz="700" b="1" spc="-54" dirty="0">
                <a:solidFill>
                  <a:prstClr val="black"/>
                </a:solidFill>
                <a:latin typeface="Tahoma"/>
                <a:cs typeface="Tahoma"/>
              </a:rPr>
              <a:t>Ba</a:t>
            </a:r>
            <a:r>
              <a:rPr sz="700" b="1" spc="-36" dirty="0">
                <a:solidFill>
                  <a:prstClr val="black"/>
                </a:solidFill>
                <a:latin typeface="Tahoma"/>
                <a:cs typeface="Tahoma"/>
              </a:rPr>
              <a:t>c</a:t>
            </a:r>
            <a:r>
              <a:rPr sz="700" b="1" spc="-45" dirty="0">
                <a:solidFill>
                  <a:prstClr val="black"/>
                </a:solidFill>
                <a:latin typeface="Tahoma"/>
                <a:cs typeface="Tahoma"/>
              </a:rPr>
              <a:t> </a:t>
            </a:r>
            <a:r>
              <a:rPr sz="700" b="1" spc="-40" dirty="0">
                <a:solidFill>
                  <a:prstClr val="black"/>
                </a:solidFill>
                <a:latin typeface="Tahoma"/>
                <a:cs typeface="Tahoma"/>
              </a:rPr>
              <a:t>technologique</a:t>
            </a:r>
            <a:endParaRPr sz="700" dirty="0">
              <a:solidFill>
                <a:prstClr val="black"/>
              </a:solidFill>
              <a:latin typeface="Tahoma"/>
              <a:cs typeface="Tahoma"/>
            </a:endParaRPr>
          </a:p>
        </p:txBody>
      </p:sp>
      <p:sp>
        <p:nvSpPr>
          <p:cNvPr id="95" name="object 95"/>
          <p:cNvSpPr txBox="1"/>
          <p:nvPr/>
        </p:nvSpPr>
        <p:spPr>
          <a:xfrm>
            <a:off x="4816103" y="1581358"/>
            <a:ext cx="2292975" cy="209239"/>
          </a:xfrm>
          <a:prstGeom prst="rect">
            <a:avLst/>
          </a:prstGeom>
        </p:spPr>
        <p:txBody>
          <a:bodyPr vert="horz" wrap="square" lIns="0" tIns="29415" rIns="0" bIns="0" rtlCol="0">
            <a:spAutoFit/>
          </a:bodyPr>
          <a:lstStyle/>
          <a:p>
            <a:pPr marL="33942" marR="27155" indent="710521" defTabSz="814609">
              <a:lnSpc>
                <a:spcPts val="705"/>
              </a:lnSpc>
              <a:spcBef>
                <a:spcPts val="232"/>
              </a:spcBef>
              <a:tabLst>
                <a:tab pos="1156869" algn="l"/>
                <a:tab pos="1814783" algn="l"/>
              </a:tabLst>
            </a:pPr>
            <a:r>
              <a:rPr sz="700" b="1" spc="-36" dirty="0">
                <a:solidFill>
                  <a:prstClr val="black"/>
                </a:solidFill>
                <a:latin typeface="Tahoma"/>
                <a:cs typeface="Tahoma"/>
              </a:rPr>
              <a:t>École	</a:t>
            </a:r>
            <a:r>
              <a:rPr sz="1100" b="1" spc="-120" baseline="6944" dirty="0">
                <a:solidFill>
                  <a:prstClr val="black"/>
                </a:solidFill>
                <a:latin typeface="Tahoma"/>
                <a:cs typeface="Tahoma"/>
              </a:rPr>
              <a:t>BTS/</a:t>
            </a:r>
            <a:r>
              <a:rPr sz="1100" b="1" spc="73" baseline="6944" dirty="0">
                <a:solidFill>
                  <a:prstClr val="black"/>
                </a:solidFill>
                <a:latin typeface="Tahoma"/>
                <a:cs typeface="Tahoma"/>
              </a:rPr>
              <a:t>   </a:t>
            </a:r>
            <a:r>
              <a:rPr sz="700" b="1" spc="-45" dirty="0">
                <a:solidFill>
                  <a:prstClr val="black"/>
                </a:solidFill>
                <a:latin typeface="Tahoma"/>
                <a:cs typeface="Tahoma"/>
              </a:rPr>
              <a:t>Classe	</a:t>
            </a:r>
            <a:r>
              <a:rPr sz="700" b="1" spc="-9" dirty="0">
                <a:solidFill>
                  <a:prstClr val="black"/>
                </a:solidFill>
                <a:latin typeface="Tahoma"/>
                <a:cs typeface="Tahoma"/>
              </a:rPr>
              <a:t>DN </a:t>
            </a:r>
            <a:r>
              <a:rPr sz="700" b="1" spc="-4" dirty="0">
                <a:solidFill>
                  <a:prstClr val="black"/>
                </a:solidFill>
                <a:latin typeface="Tahoma"/>
                <a:cs typeface="Tahoma"/>
              </a:rPr>
              <a:t> </a:t>
            </a:r>
            <a:r>
              <a:rPr sz="700" b="1" spc="-40" dirty="0">
                <a:solidFill>
                  <a:prstClr val="black"/>
                </a:solidFill>
                <a:latin typeface="Tahoma"/>
                <a:cs typeface="Tahoma"/>
              </a:rPr>
              <a:t>Licence</a:t>
            </a:r>
            <a:r>
              <a:rPr sz="700" b="1" spc="-22" dirty="0">
                <a:solidFill>
                  <a:prstClr val="black"/>
                </a:solidFill>
                <a:latin typeface="Tahoma"/>
                <a:cs typeface="Tahoma"/>
              </a:rPr>
              <a:t> </a:t>
            </a:r>
            <a:r>
              <a:rPr sz="700" b="1" spc="-45" dirty="0">
                <a:solidFill>
                  <a:prstClr val="black"/>
                </a:solidFill>
                <a:latin typeface="Tahoma"/>
                <a:cs typeface="Tahoma"/>
              </a:rPr>
              <a:t>BUT</a:t>
            </a:r>
            <a:r>
              <a:rPr sz="700" b="1" spc="76" dirty="0">
                <a:solidFill>
                  <a:prstClr val="black"/>
                </a:solidFill>
                <a:latin typeface="Tahoma"/>
                <a:cs typeface="Tahoma"/>
              </a:rPr>
              <a:t> </a:t>
            </a:r>
            <a:r>
              <a:rPr sz="700" b="1" spc="-45" dirty="0">
                <a:solidFill>
                  <a:prstClr val="black"/>
                </a:solidFill>
                <a:latin typeface="Tahoma"/>
                <a:cs typeface="Tahoma"/>
              </a:rPr>
              <a:t>spécialisée</a:t>
            </a:r>
            <a:r>
              <a:rPr sz="700" b="1" dirty="0">
                <a:solidFill>
                  <a:prstClr val="black"/>
                </a:solidFill>
                <a:latin typeface="Tahoma"/>
                <a:cs typeface="Tahoma"/>
              </a:rPr>
              <a:t> </a:t>
            </a:r>
            <a:r>
              <a:rPr sz="700" b="1" spc="-40" dirty="0">
                <a:solidFill>
                  <a:prstClr val="black"/>
                </a:solidFill>
                <a:latin typeface="Tahoma"/>
                <a:cs typeface="Tahoma"/>
              </a:rPr>
              <a:t>BTSA</a:t>
            </a:r>
            <a:r>
              <a:rPr sz="700" b="1" dirty="0">
                <a:solidFill>
                  <a:prstClr val="black"/>
                </a:solidFill>
                <a:latin typeface="Tahoma"/>
                <a:cs typeface="Tahoma"/>
              </a:rPr>
              <a:t> </a:t>
            </a:r>
            <a:r>
              <a:rPr sz="700" b="1" spc="-36" dirty="0">
                <a:solidFill>
                  <a:prstClr val="black"/>
                </a:solidFill>
                <a:latin typeface="Tahoma"/>
                <a:cs typeface="Tahoma"/>
              </a:rPr>
              <a:t>prépa</a:t>
            </a:r>
            <a:r>
              <a:rPr sz="700" b="1" spc="134" dirty="0">
                <a:solidFill>
                  <a:prstClr val="black"/>
                </a:solidFill>
                <a:latin typeface="Tahoma"/>
                <a:cs typeface="Tahoma"/>
              </a:rPr>
              <a:t> </a:t>
            </a:r>
            <a:r>
              <a:rPr sz="700" b="1" spc="-31" dirty="0">
                <a:solidFill>
                  <a:prstClr val="black"/>
                </a:solidFill>
                <a:latin typeface="Tahoma"/>
                <a:cs typeface="Tahoma"/>
              </a:rPr>
              <a:t>MADE</a:t>
            </a:r>
            <a:endParaRPr sz="700" dirty="0">
              <a:solidFill>
                <a:prstClr val="black"/>
              </a:solidFill>
              <a:latin typeface="Tahoma"/>
              <a:cs typeface="Tahoma"/>
            </a:endParaRPr>
          </a:p>
        </p:txBody>
      </p:sp>
      <p:sp>
        <p:nvSpPr>
          <p:cNvPr id="96" name="object 96"/>
          <p:cNvSpPr txBox="1"/>
          <p:nvPr/>
        </p:nvSpPr>
        <p:spPr>
          <a:xfrm>
            <a:off x="3192953" y="1871112"/>
            <a:ext cx="1216241" cy="225750"/>
          </a:xfrm>
          <a:prstGeom prst="rect">
            <a:avLst/>
          </a:prstGeom>
        </p:spPr>
        <p:txBody>
          <a:bodyPr vert="horz" wrap="square" lIns="0" tIns="20367" rIns="0" bIns="0" rtlCol="0">
            <a:spAutoFit/>
          </a:bodyPr>
          <a:lstStyle/>
          <a:p>
            <a:pPr marL="11333" marR="4532" indent="155569" defTabSz="814609">
              <a:lnSpc>
                <a:spcPts val="794"/>
              </a:lnSpc>
              <a:spcBef>
                <a:spcPts val="161"/>
              </a:spcBef>
            </a:pPr>
            <a:r>
              <a:rPr sz="700" b="1" spc="-54" dirty="0">
                <a:solidFill>
                  <a:prstClr val="black"/>
                </a:solidFill>
                <a:latin typeface="Tahoma"/>
                <a:cs typeface="Tahoma"/>
              </a:rPr>
              <a:t>Ba</a:t>
            </a:r>
            <a:r>
              <a:rPr sz="700" b="1" spc="-36" dirty="0">
                <a:solidFill>
                  <a:prstClr val="black"/>
                </a:solidFill>
                <a:latin typeface="Tahoma"/>
                <a:cs typeface="Tahoma"/>
              </a:rPr>
              <a:t>c</a:t>
            </a:r>
            <a:r>
              <a:rPr sz="700" b="1" spc="-45" dirty="0">
                <a:solidFill>
                  <a:prstClr val="black"/>
                </a:solidFill>
                <a:latin typeface="Tahoma"/>
                <a:cs typeface="Tahoma"/>
              </a:rPr>
              <a:t> </a:t>
            </a:r>
            <a:r>
              <a:rPr sz="700" b="1" spc="-49" dirty="0">
                <a:solidFill>
                  <a:prstClr val="black"/>
                </a:solidFill>
                <a:latin typeface="Tahoma"/>
                <a:cs typeface="Tahoma"/>
              </a:rPr>
              <a:t>professionnel/  </a:t>
            </a:r>
            <a:r>
              <a:rPr sz="700" b="1" spc="-54" dirty="0">
                <a:solidFill>
                  <a:prstClr val="black"/>
                </a:solidFill>
                <a:latin typeface="Tahoma"/>
                <a:cs typeface="Tahoma"/>
              </a:rPr>
              <a:t>Ba</a:t>
            </a:r>
            <a:r>
              <a:rPr sz="700" b="1" spc="-36" dirty="0">
                <a:solidFill>
                  <a:prstClr val="black"/>
                </a:solidFill>
                <a:latin typeface="Tahoma"/>
                <a:cs typeface="Tahoma"/>
              </a:rPr>
              <a:t>c</a:t>
            </a:r>
            <a:r>
              <a:rPr sz="700" b="1" spc="-45" dirty="0">
                <a:solidFill>
                  <a:prstClr val="black"/>
                </a:solidFill>
                <a:latin typeface="Tahoma"/>
                <a:cs typeface="Tahoma"/>
              </a:rPr>
              <a:t> professionne</a:t>
            </a:r>
            <a:r>
              <a:rPr sz="700" b="1" spc="-22" dirty="0">
                <a:solidFill>
                  <a:prstClr val="black"/>
                </a:solidFill>
                <a:latin typeface="Tahoma"/>
                <a:cs typeface="Tahoma"/>
              </a:rPr>
              <a:t>l</a:t>
            </a:r>
            <a:r>
              <a:rPr sz="700" b="1" spc="-45" dirty="0">
                <a:solidFill>
                  <a:prstClr val="black"/>
                </a:solidFill>
                <a:latin typeface="Tahoma"/>
                <a:cs typeface="Tahoma"/>
              </a:rPr>
              <a:t> agricole</a:t>
            </a:r>
            <a:endParaRPr sz="700" dirty="0">
              <a:solidFill>
                <a:prstClr val="black"/>
              </a:solidFill>
              <a:latin typeface="Tahoma"/>
              <a:cs typeface="Tahoma"/>
            </a:endParaRPr>
          </a:p>
        </p:txBody>
      </p:sp>
      <p:sp>
        <p:nvSpPr>
          <p:cNvPr id="97" name="object 97"/>
          <p:cNvSpPr/>
          <p:nvPr/>
        </p:nvSpPr>
        <p:spPr>
          <a:xfrm>
            <a:off x="1857997" y="2463952"/>
            <a:ext cx="1279653" cy="48146"/>
          </a:xfrm>
          <a:custGeom>
            <a:avLst/>
            <a:gdLst/>
            <a:ahLst/>
            <a:cxnLst/>
            <a:rect l="l" t="t" r="r" b="b"/>
            <a:pathLst>
              <a:path w="1281429" h="64135">
                <a:moveTo>
                  <a:pt x="1281264" y="0"/>
                </a:moveTo>
                <a:lnTo>
                  <a:pt x="0" y="0"/>
                </a:lnTo>
                <a:lnTo>
                  <a:pt x="0" y="63563"/>
                </a:lnTo>
                <a:lnTo>
                  <a:pt x="1281264" y="63563"/>
                </a:lnTo>
                <a:lnTo>
                  <a:pt x="1281264" y="0"/>
                </a:lnTo>
                <a:close/>
              </a:path>
            </a:pathLst>
          </a:custGeom>
          <a:solidFill>
            <a:srgbClr val="000000"/>
          </a:solidFill>
        </p:spPr>
        <p:txBody>
          <a:bodyPr wrap="square" lIns="0" tIns="0" rIns="0" bIns="0" rtlCol="0"/>
          <a:lstStyle/>
          <a:p>
            <a:pPr defTabSz="814609"/>
            <a:endParaRPr dirty="0">
              <a:solidFill>
                <a:prstClr val="black"/>
              </a:solidFill>
            </a:endParaRPr>
          </a:p>
        </p:txBody>
      </p:sp>
      <p:sp>
        <p:nvSpPr>
          <p:cNvPr id="98" name="object 98"/>
          <p:cNvSpPr txBox="1"/>
          <p:nvPr/>
        </p:nvSpPr>
        <p:spPr>
          <a:xfrm>
            <a:off x="1478798" y="2366578"/>
            <a:ext cx="289158" cy="118018"/>
          </a:xfrm>
          <a:prstGeom prst="rect">
            <a:avLst/>
          </a:prstGeom>
        </p:spPr>
        <p:txBody>
          <a:bodyPr vert="horz" wrap="square" lIns="0" tIns="10197" rIns="0" bIns="0" rtlCol="0">
            <a:spAutoFit/>
          </a:bodyPr>
          <a:lstStyle/>
          <a:p>
            <a:pPr marL="33942" defTabSz="814609">
              <a:spcBef>
                <a:spcPts val="80"/>
              </a:spcBef>
            </a:pPr>
            <a:r>
              <a:rPr sz="700" b="1" spc="-54" dirty="0">
                <a:solidFill>
                  <a:prstClr val="black"/>
                </a:solidFill>
                <a:latin typeface="Tahoma"/>
                <a:cs typeface="Tahoma"/>
              </a:rPr>
              <a:t>BPA</a:t>
            </a:r>
            <a:r>
              <a:rPr sz="600" b="1" spc="-79" baseline="30864" dirty="0">
                <a:solidFill>
                  <a:prstClr val="black"/>
                </a:solidFill>
                <a:latin typeface="Tahoma"/>
                <a:cs typeface="Tahoma"/>
              </a:rPr>
              <a:t>1</a:t>
            </a:r>
            <a:endParaRPr sz="600" baseline="30864" dirty="0">
              <a:solidFill>
                <a:prstClr val="black"/>
              </a:solidFill>
              <a:latin typeface="Tahoma"/>
              <a:cs typeface="Tahoma"/>
            </a:endParaRPr>
          </a:p>
        </p:txBody>
      </p:sp>
      <p:sp>
        <p:nvSpPr>
          <p:cNvPr id="99" name="object 99"/>
          <p:cNvSpPr txBox="1"/>
          <p:nvPr/>
        </p:nvSpPr>
        <p:spPr>
          <a:xfrm>
            <a:off x="2075787" y="2366578"/>
            <a:ext cx="838305" cy="118018"/>
          </a:xfrm>
          <a:prstGeom prst="rect">
            <a:avLst/>
          </a:prstGeom>
        </p:spPr>
        <p:txBody>
          <a:bodyPr vert="horz" wrap="square" lIns="0" tIns="10197" rIns="0" bIns="0" rtlCol="0">
            <a:spAutoFit/>
          </a:bodyPr>
          <a:lstStyle/>
          <a:p>
            <a:pPr marL="11333" defTabSz="814609">
              <a:spcBef>
                <a:spcPts val="80"/>
              </a:spcBef>
            </a:pPr>
            <a:r>
              <a:rPr sz="700" b="1" spc="-40" dirty="0">
                <a:solidFill>
                  <a:prstClr val="black"/>
                </a:solidFill>
                <a:latin typeface="Tahoma"/>
                <a:cs typeface="Tahoma"/>
              </a:rPr>
              <a:t>CAP/CA</a:t>
            </a:r>
            <a:r>
              <a:rPr sz="700" b="1" spc="-31" dirty="0">
                <a:solidFill>
                  <a:prstClr val="black"/>
                </a:solidFill>
                <a:latin typeface="Tahoma"/>
                <a:cs typeface="Tahoma"/>
              </a:rPr>
              <a:t>P</a:t>
            </a:r>
            <a:r>
              <a:rPr sz="700" b="1" spc="-45" dirty="0">
                <a:solidFill>
                  <a:prstClr val="black"/>
                </a:solidFill>
                <a:latin typeface="Tahoma"/>
                <a:cs typeface="Tahoma"/>
              </a:rPr>
              <a:t> agricole</a:t>
            </a:r>
            <a:endParaRPr sz="700" dirty="0">
              <a:solidFill>
                <a:prstClr val="black"/>
              </a:solidFill>
              <a:latin typeface="Tahoma"/>
              <a:cs typeface="Tahoma"/>
            </a:endParaRPr>
          </a:p>
        </p:txBody>
      </p:sp>
      <p:sp>
        <p:nvSpPr>
          <p:cNvPr id="100" name="object 100"/>
          <p:cNvSpPr txBox="1"/>
          <p:nvPr/>
        </p:nvSpPr>
        <p:spPr>
          <a:xfrm>
            <a:off x="1542568" y="2069228"/>
            <a:ext cx="1599883" cy="118018"/>
          </a:xfrm>
          <a:prstGeom prst="rect">
            <a:avLst/>
          </a:prstGeom>
        </p:spPr>
        <p:txBody>
          <a:bodyPr vert="horz" wrap="square" lIns="0" tIns="10197" rIns="0" bIns="0" rtlCol="0">
            <a:spAutoFit/>
          </a:bodyPr>
          <a:lstStyle/>
          <a:p>
            <a:pPr marL="11333" defTabSz="814609">
              <a:spcBef>
                <a:spcPts val="80"/>
              </a:spcBef>
            </a:pPr>
            <a:r>
              <a:rPr sz="700" b="1" spc="-54" dirty="0">
                <a:solidFill>
                  <a:prstClr val="black"/>
                </a:solidFill>
                <a:latin typeface="Tahoma"/>
                <a:cs typeface="Tahoma"/>
              </a:rPr>
              <a:t>FCIL</a:t>
            </a:r>
            <a:r>
              <a:rPr sz="700" b="1" spc="290" dirty="0">
                <a:solidFill>
                  <a:prstClr val="black"/>
                </a:solidFill>
                <a:latin typeface="Tahoma"/>
                <a:cs typeface="Tahoma"/>
              </a:rPr>
              <a:t> </a:t>
            </a:r>
            <a:r>
              <a:rPr sz="700" b="1" spc="-13" dirty="0">
                <a:solidFill>
                  <a:prstClr val="black"/>
                </a:solidFill>
                <a:latin typeface="Tahoma"/>
                <a:cs typeface="Tahoma"/>
              </a:rPr>
              <a:t>MC</a:t>
            </a:r>
            <a:r>
              <a:rPr sz="700" b="1" spc="219" dirty="0">
                <a:solidFill>
                  <a:prstClr val="black"/>
                </a:solidFill>
                <a:latin typeface="Tahoma"/>
                <a:cs typeface="Tahoma"/>
              </a:rPr>
              <a:t> </a:t>
            </a:r>
            <a:r>
              <a:rPr sz="700" b="1" spc="-27" dirty="0">
                <a:solidFill>
                  <a:prstClr val="black"/>
                </a:solidFill>
                <a:latin typeface="Tahoma"/>
                <a:cs typeface="Tahoma"/>
              </a:rPr>
              <a:t>CS</a:t>
            </a:r>
            <a:r>
              <a:rPr sz="700" b="1" spc="245" dirty="0">
                <a:solidFill>
                  <a:prstClr val="black"/>
                </a:solidFill>
                <a:latin typeface="Tahoma"/>
                <a:cs typeface="Tahoma"/>
              </a:rPr>
              <a:t> </a:t>
            </a:r>
            <a:r>
              <a:rPr sz="700" b="1" spc="-76" dirty="0">
                <a:solidFill>
                  <a:prstClr val="black"/>
                </a:solidFill>
                <a:latin typeface="Tahoma"/>
                <a:cs typeface="Tahoma"/>
              </a:rPr>
              <a:t>BP/BPA</a:t>
            </a:r>
            <a:r>
              <a:rPr sz="700" b="1" spc="250" dirty="0">
                <a:solidFill>
                  <a:prstClr val="black"/>
                </a:solidFill>
                <a:latin typeface="Tahoma"/>
                <a:cs typeface="Tahoma"/>
              </a:rPr>
              <a:t> </a:t>
            </a:r>
            <a:r>
              <a:rPr sz="700" b="1" spc="-45" dirty="0">
                <a:solidFill>
                  <a:prstClr val="black"/>
                </a:solidFill>
                <a:latin typeface="Tahoma"/>
                <a:cs typeface="Tahoma"/>
              </a:rPr>
              <a:t>BTM</a:t>
            </a:r>
            <a:r>
              <a:rPr sz="700" b="1" spc="204" dirty="0">
                <a:solidFill>
                  <a:prstClr val="black"/>
                </a:solidFill>
                <a:latin typeface="Tahoma"/>
                <a:cs typeface="Tahoma"/>
              </a:rPr>
              <a:t> </a:t>
            </a:r>
            <a:r>
              <a:rPr sz="700" b="1" spc="-40" dirty="0">
                <a:solidFill>
                  <a:prstClr val="black"/>
                </a:solidFill>
                <a:latin typeface="Tahoma"/>
                <a:cs typeface="Tahoma"/>
              </a:rPr>
              <a:t>BMA</a:t>
            </a:r>
            <a:endParaRPr sz="700" dirty="0">
              <a:solidFill>
                <a:prstClr val="black"/>
              </a:solidFill>
              <a:latin typeface="Tahoma"/>
              <a:cs typeface="Tahoma"/>
            </a:endParaRPr>
          </a:p>
        </p:txBody>
      </p:sp>
      <p:grpSp>
        <p:nvGrpSpPr>
          <p:cNvPr id="101" name="object 101"/>
          <p:cNvGrpSpPr/>
          <p:nvPr/>
        </p:nvGrpSpPr>
        <p:grpSpPr>
          <a:xfrm>
            <a:off x="2917588" y="1691293"/>
            <a:ext cx="84972" cy="111069"/>
            <a:chOff x="4570748" y="1254250"/>
            <a:chExt cx="85090" cy="147955"/>
          </a:xfrm>
        </p:grpSpPr>
        <p:sp>
          <p:nvSpPr>
            <p:cNvPr id="102" name="object 102"/>
            <p:cNvSpPr/>
            <p:nvPr/>
          </p:nvSpPr>
          <p:spPr>
            <a:xfrm>
              <a:off x="4570748" y="1254250"/>
              <a:ext cx="85090" cy="74295"/>
            </a:xfrm>
            <a:custGeom>
              <a:avLst/>
              <a:gdLst/>
              <a:ahLst/>
              <a:cxnLst/>
              <a:rect l="l" t="t" r="r" b="b"/>
              <a:pathLst>
                <a:path w="85089" h="74294">
                  <a:moveTo>
                    <a:pt x="42164" y="0"/>
                  </a:moveTo>
                  <a:lnTo>
                    <a:pt x="0" y="73685"/>
                  </a:lnTo>
                  <a:lnTo>
                    <a:pt x="84645" y="73685"/>
                  </a:lnTo>
                  <a:lnTo>
                    <a:pt x="42164" y="0"/>
                  </a:lnTo>
                  <a:close/>
                </a:path>
              </a:pathLst>
            </a:custGeom>
            <a:solidFill>
              <a:srgbClr val="DADADA"/>
            </a:solidFill>
          </p:spPr>
          <p:txBody>
            <a:bodyPr wrap="square" lIns="0" tIns="0" rIns="0" bIns="0" rtlCol="0"/>
            <a:lstStyle/>
            <a:p>
              <a:pPr defTabSz="814609"/>
              <a:endParaRPr dirty="0">
                <a:solidFill>
                  <a:prstClr val="black"/>
                </a:solidFill>
              </a:endParaRPr>
            </a:p>
          </p:txBody>
        </p:sp>
        <p:sp>
          <p:nvSpPr>
            <p:cNvPr id="103" name="object 103"/>
            <p:cNvSpPr/>
            <p:nvPr/>
          </p:nvSpPr>
          <p:spPr>
            <a:xfrm>
              <a:off x="4612986" y="1313519"/>
              <a:ext cx="0" cy="88265"/>
            </a:xfrm>
            <a:custGeom>
              <a:avLst/>
              <a:gdLst/>
              <a:ahLst/>
              <a:cxnLst/>
              <a:rect l="l" t="t" r="r" b="b"/>
              <a:pathLst>
                <a:path h="88265">
                  <a:moveTo>
                    <a:pt x="0" y="88061"/>
                  </a:moveTo>
                  <a:lnTo>
                    <a:pt x="0" y="0"/>
                  </a:lnTo>
                </a:path>
              </a:pathLst>
            </a:custGeom>
            <a:ln w="12573">
              <a:solidFill>
                <a:srgbClr val="DADADA"/>
              </a:solidFill>
              <a:prstDash val="dash"/>
            </a:ln>
          </p:spPr>
          <p:txBody>
            <a:bodyPr wrap="square" lIns="0" tIns="0" rIns="0" bIns="0" rtlCol="0"/>
            <a:lstStyle/>
            <a:p>
              <a:pPr defTabSz="814609"/>
              <a:endParaRPr dirty="0">
                <a:solidFill>
                  <a:prstClr val="black"/>
                </a:solidFill>
              </a:endParaRPr>
            </a:p>
          </p:txBody>
        </p:sp>
      </p:grpSp>
      <p:sp>
        <p:nvSpPr>
          <p:cNvPr id="104" name="object 104"/>
          <p:cNvSpPr txBox="1"/>
          <p:nvPr/>
        </p:nvSpPr>
        <p:spPr>
          <a:xfrm>
            <a:off x="2844962" y="1584594"/>
            <a:ext cx="1905528" cy="123148"/>
          </a:xfrm>
          <a:prstGeom prst="rect">
            <a:avLst/>
          </a:prstGeom>
        </p:spPr>
        <p:txBody>
          <a:bodyPr vert="horz" wrap="square" lIns="0" tIns="10197" rIns="0" bIns="0" rtlCol="0">
            <a:spAutoFit/>
          </a:bodyPr>
          <a:lstStyle/>
          <a:p>
            <a:pPr marL="11333" defTabSz="814609">
              <a:spcBef>
                <a:spcPts val="80"/>
              </a:spcBef>
            </a:pPr>
            <a:r>
              <a:rPr sz="700" b="1" spc="-54" dirty="0">
                <a:solidFill>
                  <a:prstClr val="black"/>
                </a:solidFill>
                <a:latin typeface="Tahoma"/>
                <a:cs typeface="Tahoma"/>
              </a:rPr>
              <a:t>FCIL</a:t>
            </a:r>
            <a:r>
              <a:rPr sz="700" b="1" spc="170" dirty="0">
                <a:solidFill>
                  <a:prstClr val="black"/>
                </a:solidFill>
                <a:latin typeface="Tahoma"/>
                <a:cs typeface="Tahoma"/>
              </a:rPr>
              <a:t> </a:t>
            </a:r>
            <a:r>
              <a:rPr sz="1100" b="1" spc="-20" baseline="3472" dirty="0">
                <a:solidFill>
                  <a:prstClr val="black"/>
                </a:solidFill>
                <a:latin typeface="Tahoma"/>
                <a:cs typeface="Tahoma"/>
              </a:rPr>
              <a:t>MC</a:t>
            </a:r>
            <a:r>
              <a:rPr sz="1100" b="1" spc="253" baseline="3472" dirty="0">
                <a:solidFill>
                  <a:prstClr val="black"/>
                </a:solidFill>
                <a:latin typeface="Tahoma"/>
                <a:cs typeface="Tahoma"/>
              </a:rPr>
              <a:t> </a:t>
            </a:r>
            <a:r>
              <a:rPr sz="1100" b="1" spc="-39" baseline="3472" dirty="0">
                <a:solidFill>
                  <a:prstClr val="black"/>
                </a:solidFill>
                <a:latin typeface="Tahoma"/>
                <a:cs typeface="Tahoma"/>
              </a:rPr>
              <a:t>CS</a:t>
            </a:r>
            <a:r>
              <a:rPr sz="1100" b="1" spc="328" baseline="3472" dirty="0">
                <a:solidFill>
                  <a:prstClr val="black"/>
                </a:solidFill>
                <a:latin typeface="Tahoma"/>
                <a:cs typeface="Tahoma"/>
              </a:rPr>
              <a:t> </a:t>
            </a:r>
            <a:r>
              <a:rPr sz="1100" b="1" spc="-93" baseline="3472" dirty="0">
                <a:solidFill>
                  <a:prstClr val="black"/>
                </a:solidFill>
                <a:latin typeface="Tahoma"/>
                <a:cs typeface="Tahoma"/>
              </a:rPr>
              <a:t>BTS/BTSA</a:t>
            </a:r>
            <a:r>
              <a:rPr sz="1100" b="1" spc="274" baseline="3472" dirty="0">
                <a:solidFill>
                  <a:prstClr val="black"/>
                </a:solidFill>
                <a:latin typeface="Tahoma"/>
                <a:cs typeface="Tahoma"/>
              </a:rPr>
              <a:t> </a:t>
            </a:r>
            <a:r>
              <a:rPr sz="1100" b="1" spc="-67" baseline="3472" dirty="0">
                <a:solidFill>
                  <a:prstClr val="black"/>
                </a:solidFill>
                <a:latin typeface="Tahoma"/>
                <a:cs typeface="Tahoma"/>
              </a:rPr>
              <a:t>BUT</a:t>
            </a:r>
            <a:r>
              <a:rPr sz="1100" b="1" spc="294" baseline="3472" dirty="0">
                <a:solidFill>
                  <a:prstClr val="black"/>
                </a:solidFill>
                <a:latin typeface="Tahoma"/>
                <a:cs typeface="Tahoma"/>
              </a:rPr>
              <a:t> </a:t>
            </a:r>
            <a:r>
              <a:rPr sz="1100" b="1" spc="-6" baseline="3472" dirty="0">
                <a:solidFill>
                  <a:prstClr val="black"/>
                </a:solidFill>
                <a:latin typeface="Tahoma"/>
                <a:cs typeface="Tahoma"/>
              </a:rPr>
              <a:t>DN</a:t>
            </a:r>
            <a:r>
              <a:rPr sz="1100" b="1" spc="-67" baseline="3472" dirty="0">
                <a:solidFill>
                  <a:prstClr val="black"/>
                </a:solidFill>
                <a:latin typeface="Tahoma"/>
                <a:cs typeface="Tahoma"/>
              </a:rPr>
              <a:t> </a:t>
            </a:r>
            <a:r>
              <a:rPr sz="1100" b="1" spc="-46" baseline="3472" dirty="0">
                <a:solidFill>
                  <a:prstClr val="black"/>
                </a:solidFill>
                <a:latin typeface="Tahoma"/>
                <a:cs typeface="Tahoma"/>
              </a:rPr>
              <a:t>MADE</a:t>
            </a:r>
            <a:endParaRPr sz="1100" baseline="3472" dirty="0">
              <a:solidFill>
                <a:prstClr val="black"/>
              </a:solidFill>
              <a:latin typeface="Tahoma"/>
              <a:cs typeface="Tahoma"/>
            </a:endParaRPr>
          </a:p>
        </p:txBody>
      </p:sp>
      <p:sp>
        <p:nvSpPr>
          <p:cNvPr id="105" name="object 105"/>
          <p:cNvSpPr/>
          <p:nvPr/>
        </p:nvSpPr>
        <p:spPr>
          <a:xfrm>
            <a:off x="1566769" y="3190261"/>
            <a:ext cx="4678532" cy="63400"/>
          </a:xfrm>
          <a:custGeom>
            <a:avLst/>
            <a:gdLst/>
            <a:ahLst/>
            <a:cxnLst/>
            <a:rect l="l" t="t" r="r" b="b"/>
            <a:pathLst>
              <a:path w="4685030" h="84454">
                <a:moveTo>
                  <a:pt x="96964" y="83972"/>
                </a:moveTo>
                <a:lnTo>
                  <a:pt x="48488" y="0"/>
                </a:lnTo>
                <a:lnTo>
                  <a:pt x="0" y="83972"/>
                </a:lnTo>
                <a:lnTo>
                  <a:pt x="96964" y="83972"/>
                </a:lnTo>
                <a:close/>
              </a:path>
              <a:path w="4685030" h="84454">
                <a:moveTo>
                  <a:pt x="980744" y="83972"/>
                </a:moveTo>
                <a:lnTo>
                  <a:pt x="932268" y="0"/>
                </a:lnTo>
                <a:lnTo>
                  <a:pt x="883780" y="83972"/>
                </a:lnTo>
                <a:lnTo>
                  <a:pt x="980744" y="83972"/>
                </a:lnTo>
                <a:close/>
              </a:path>
              <a:path w="4685030" h="84454">
                <a:moveTo>
                  <a:pt x="2293328" y="83972"/>
                </a:moveTo>
                <a:lnTo>
                  <a:pt x="2244839" y="0"/>
                </a:lnTo>
                <a:lnTo>
                  <a:pt x="2196363" y="83972"/>
                </a:lnTo>
                <a:lnTo>
                  <a:pt x="2293328" y="83972"/>
                </a:lnTo>
                <a:close/>
              </a:path>
              <a:path w="4685030" h="84454">
                <a:moveTo>
                  <a:pt x="3543909" y="83972"/>
                </a:moveTo>
                <a:lnTo>
                  <a:pt x="3495421" y="0"/>
                </a:lnTo>
                <a:lnTo>
                  <a:pt x="3446945" y="83972"/>
                </a:lnTo>
                <a:lnTo>
                  <a:pt x="3543909" y="83972"/>
                </a:lnTo>
                <a:close/>
              </a:path>
              <a:path w="4685030" h="84454">
                <a:moveTo>
                  <a:pt x="4684636" y="83972"/>
                </a:moveTo>
                <a:lnTo>
                  <a:pt x="4636160" y="0"/>
                </a:lnTo>
                <a:lnTo>
                  <a:pt x="4587672" y="83972"/>
                </a:lnTo>
                <a:lnTo>
                  <a:pt x="4684636" y="83972"/>
                </a:lnTo>
                <a:close/>
              </a:path>
            </a:pathLst>
          </a:custGeom>
          <a:solidFill>
            <a:srgbClr val="000000">
              <a:alpha val="19999"/>
            </a:srgbClr>
          </a:solidFill>
        </p:spPr>
        <p:txBody>
          <a:bodyPr wrap="square" lIns="0" tIns="0" rIns="0" bIns="0" rtlCol="0"/>
          <a:lstStyle/>
          <a:p>
            <a:pPr defTabSz="814609"/>
            <a:endParaRPr dirty="0">
              <a:solidFill>
                <a:prstClr val="black"/>
              </a:solidFill>
            </a:endParaRPr>
          </a:p>
        </p:txBody>
      </p:sp>
      <p:grpSp>
        <p:nvGrpSpPr>
          <p:cNvPr id="106" name="object 106"/>
          <p:cNvGrpSpPr/>
          <p:nvPr/>
        </p:nvGrpSpPr>
        <p:grpSpPr>
          <a:xfrm>
            <a:off x="1384497" y="276481"/>
            <a:ext cx="904254" cy="143484"/>
            <a:chOff x="1386420" y="368300"/>
            <a:chExt cx="905510" cy="191135"/>
          </a:xfrm>
        </p:grpSpPr>
        <p:sp>
          <p:nvSpPr>
            <p:cNvPr id="107" name="object 107"/>
            <p:cNvSpPr/>
            <p:nvPr/>
          </p:nvSpPr>
          <p:spPr>
            <a:xfrm>
              <a:off x="1576984" y="368300"/>
              <a:ext cx="714375" cy="191135"/>
            </a:xfrm>
            <a:custGeom>
              <a:avLst/>
              <a:gdLst/>
              <a:ahLst/>
              <a:cxnLst/>
              <a:rect l="l" t="t" r="r" b="b"/>
              <a:pathLst>
                <a:path w="714375" h="191134">
                  <a:moveTo>
                    <a:pt x="714375" y="0"/>
                  </a:moveTo>
                  <a:lnTo>
                    <a:pt x="0" y="0"/>
                  </a:lnTo>
                  <a:lnTo>
                    <a:pt x="0" y="190550"/>
                  </a:lnTo>
                  <a:lnTo>
                    <a:pt x="714375" y="190550"/>
                  </a:lnTo>
                  <a:lnTo>
                    <a:pt x="714375" y="0"/>
                  </a:lnTo>
                  <a:close/>
                </a:path>
              </a:pathLst>
            </a:custGeom>
            <a:solidFill>
              <a:srgbClr val="000000"/>
            </a:solidFill>
          </p:spPr>
          <p:txBody>
            <a:bodyPr wrap="square" lIns="0" tIns="0" rIns="0" bIns="0" rtlCol="0"/>
            <a:lstStyle/>
            <a:p>
              <a:pPr defTabSz="814609"/>
              <a:endParaRPr dirty="0">
                <a:solidFill>
                  <a:prstClr val="black"/>
                </a:solidFill>
              </a:endParaRPr>
            </a:p>
          </p:txBody>
        </p:sp>
        <p:sp>
          <p:nvSpPr>
            <p:cNvPr id="108" name="object 108"/>
            <p:cNvSpPr/>
            <p:nvPr/>
          </p:nvSpPr>
          <p:spPr>
            <a:xfrm>
              <a:off x="1617433" y="405840"/>
              <a:ext cx="633730" cy="153670"/>
            </a:xfrm>
            <a:custGeom>
              <a:avLst/>
              <a:gdLst/>
              <a:ahLst/>
              <a:cxnLst/>
              <a:rect l="l" t="t" r="r" b="b"/>
              <a:pathLst>
                <a:path w="633730" h="153670">
                  <a:moveTo>
                    <a:pt x="113563" y="58966"/>
                  </a:moveTo>
                  <a:lnTo>
                    <a:pt x="109270" y="35140"/>
                  </a:lnTo>
                  <a:lnTo>
                    <a:pt x="105105" y="28613"/>
                  </a:lnTo>
                  <a:lnTo>
                    <a:pt x="97383" y="16510"/>
                  </a:lnTo>
                  <a:lnTo>
                    <a:pt x="80086" y="4851"/>
                  </a:lnTo>
                  <a:lnTo>
                    <a:pt x="80086" y="58966"/>
                  </a:lnTo>
                  <a:lnTo>
                    <a:pt x="78638" y="70307"/>
                  </a:lnTo>
                  <a:lnTo>
                    <a:pt x="74282" y="79946"/>
                  </a:lnTo>
                  <a:lnTo>
                    <a:pt x="66967" y="86626"/>
                  </a:lnTo>
                  <a:lnTo>
                    <a:pt x="56642" y="89128"/>
                  </a:lnTo>
                  <a:lnTo>
                    <a:pt x="46355" y="86868"/>
                  </a:lnTo>
                  <a:lnTo>
                    <a:pt x="39128" y="80594"/>
                  </a:lnTo>
                  <a:lnTo>
                    <a:pt x="34861" y="71043"/>
                  </a:lnTo>
                  <a:lnTo>
                    <a:pt x="33464" y="58966"/>
                  </a:lnTo>
                  <a:lnTo>
                    <a:pt x="34861" y="46875"/>
                  </a:lnTo>
                  <a:lnTo>
                    <a:pt x="39128" y="37261"/>
                  </a:lnTo>
                  <a:lnTo>
                    <a:pt x="46355" y="30911"/>
                  </a:lnTo>
                  <a:lnTo>
                    <a:pt x="56642" y="28613"/>
                  </a:lnTo>
                  <a:lnTo>
                    <a:pt x="66967" y="30937"/>
                  </a:lnTo>
                  <a:lnTo>
                    <a:pt x="74282" y="37338"/>
                  </a:lnTo>
                  <a:lnTo>
                    <a:pt x="78638" y="46964"/>
                  </a:lnTo>
                  <a:lnTo>
                    <a:pt x="80086" y="58966"/>
                  </a:lnTo>
                  <a:lnTo>
                    <a:pt x="80086" y="4851"/>
                  </a:lnTo>
                  <a:lnTo>
                    <a:pt x="79362" y="4356"/>
                  </a:lnTo>
                  <a:lnTo>
                    <a:pt x="56642" y="12"/>
                  </a:lnTo>
                  <a:lnTo>
                    <a:pt x="33985" y="4356"/>
                  </a:lnTo>
                  <a:lnTo>
                    <a:pt x="16052" y="16510"/>
                  </a:lnTo>
                  <a:lnTo>
                    <a:pt x="4241" y="35140"/>
                  </a:lnTo>
                  <a:lnTo>
                    <a:pt x="0" y="58966"/>
                  </a:lnTo>
                  <a:lnTo>
                    <a:pt x="4241" y="82778"/>
                  </a:lnTo>
                  <a:lnTo>
                    <a:pt x="16052" y="101346"/>
                  </a:lnTo>
                  <a:lnTo>
                    <a:pt x="33985" y="113423"/>
                  </a:lnTo>
                  <a:lnTo>
                    <a:pt x="56642" y="117729"/>
                  </a:lnTo>
                  <a:lnTo>
                    <a:pt x="79362" y="113423"/>
                  </a:lnTo>
                  <a:lnTo>
                    <a:pt x="97383" y="101346"/>
                  </a:lnTo>
                  <a:lnTo>
                    <a:pt x="105206" y="89128"/>
                  </a:lnTo>
                  <a:lnTo>
                    <a:pt x="109270" y="82778"/>
                  </a:lnTo>
                  <a:lnTo>
                    <a:pt x="113563" y="58966"/>
                  </a:lnTo>
                  <a:close/>
                </a:path>
                <a:path w="633730" h="153670">
                  <a:moveTo>
                    <a:pt x="233553" y="110109"/>
                  </a:moveTo>
                  <a:lnTo>
                    <a:pt x="233527" y="100774"/>
                  </a:lnTo>
                  <a:lnTo>
                    <a:pt x="233527" y="51689"/>
                  </a:lnTo>
                  <a:lnTo>
                    <a:pt x="230797" y="30187"/>
                  </a:lnTo>
                  <a:lnTo>
                    <a:pt x="222377" y="13919"/>
                  </a:lnTo>
                  <a:lnTo>
                    <a:pt x="207937" y="3619"/>
                  </a:lnTo>
                  <a:lnTo>
                    <a:pt x="187172" y="25"/>
                  </a:lnTo>
                  <a:lnTo>
                    <a:pt x="177850" y="812"/>
                  </a:lnTo>
                  <a:lnTo>
                    <a:pt x="169710" y="2971"/>
                  </a:lnTo>
                  <a:lnTo>
                    <a:pt x="162953" y="6121"/>
                  </a:lnTo>
                  <a:lnTo>
                    <a:pt x="157772" y="9918"/>
                  </a:lnTo>
                  <a:lnTo>
                    <a:pt x="157772" y="2387"/>
                  </a:lnTo>
                  <a:lnTo>
                    <a:pt x="124790" y="2387"/>
                  </a:lnTo>
                  <a:lnTo>
                    <a:pt x="124815" y="110185"/>
                  </a:lnTo>
                  <a:lnTo>
                    <a:pt x="132207" y="117551"/>
                  </a:lnTo>
                  <a:lnTo>
                    <a:pt x="150431" y="117551"/>
                  </a:lnTo>
                  <a:lnTo>
                    <a:pt x="157848" y="110185"/>
                  </a:lnTo>
                  <a:lnTo>
                    <a:pt x="157899" y="53606"/>
                  </a:lnTo>
                  <a:lnTo>
                    <a:pt x="159321" y="41338"/>
                  </a:lnTo>
                  <a:lnTo>
                    <a:pt x="163487" y="33439"/>
                  </a:lnTo>
                  <a:lnTo>
                    <a:pt x="170192" y="29222"/>
                  </a:lnTo>
                  <a:lnTo>
                    <a:pt x="179285" y="27978"/>
                  </a:lnTo>
                  <a:lnTo>
                    <a:pt x="188379" y="29235"/>
                  </a:lnTo>
                  <a:lnTo>
                    <a:pt x="195059" y="33515"/>
                  </a:lnTo>
                  <a:lnTo>
                    <a:pt x="199186" y="41592"/>
                  </a:lnTo>
                  <a:lnTo>
                    <a:pt x="200583" y="54229"/>
                  </a:lnTo>
                  <a:lnTo>
                    <a:pt x="200583" y="110109"/>
                  </a:lnTo>
                  <a:lnTo>
                    <a:pt x="207924" y="117487"/>
                  </a:lnTo>
                  <a:lnTo>
                    <a:pt x="226199" y="117487"/>
                  </a:lnTo>
                  <a:lnTo>
                    <a:pt x="233553" y="110109"/>
                  </a:lnTo>
                  <a:close/>
                </a:path>
                <a:path w="633730" h="153670">
                  <a:moveTo>
                    <a:pt x="284213" y="43014"/>
                  </a:moveTo>
                  <a:lnTo>
                    <a:pt x="251371" y="43014"/>
                  </a:lnTo>
                  <a:lnTo>
                    <a:pt x="251396" y="105638"/>
                  </a:lnTo>
                  <a:lnTo>
                    <a:pt x="253060" y="109435"/>
                  </a:lnTo>
                  <a:lnTo>
                    <a:pt x="256120" y="112572"/>
                  </a:lnTo>
                  <a:lnTo>
                    <a:pt x="259384" y="115811"/>
                  </a:lnTo>
                  <a:lnTo>
                    <a:pt x="263309" y="117449"/>
                  </a:lnTo>
                  <a:lnTo>
                    <a:pt x="272249" y="117449"/>
                  </a:lnTo>
                  <a:lnTo>
                    <a:pt x="276212" y="115811"/>
                  </a:lnTo>
                  <a:lnTo>
                    <a:pt x="282676" y="109359"/>
                  </a:lnTo>
                  <a:lnTo>
                    <a:pt x="284187" y="105638"/>
                  </a:lnTo>
                  <a:lnTo>
                    <a:pt x="284213" y="43014"/>
                  </a:lnTo>
                  <a:close/>
                </a:path>
                <a:path w="633730" h="153670">
                  <a:moveTo>
                    <a:pt x="285813" y="13157"/>
                  </a:moveTo>
                  <a:lnTo>
                    <a:pt x="284060" y="8902"/>
                  </a:lnTo>
                  <a:lnTo>
                    <a:pt x="280543" y="5334"/>
                  </a:lnTo>
                  <a:lnTo>
                    <a:pt x="276885" y="1714"/>
                  </a:lnTo>
                  <a:lnTo>
                    <a:pt x="272694" y="0"/>
                  </a:lnTo>
                  <a:lnTo>
                    <a:pt x="262712" y="0"/>
                  </a:lnTo>
                  <a:lnTo>
                    <a:pt x="258419" y="1714"/>
                  </a:lnTo>
                  <a:lnTo>
                    <a:pt x="254914" y="5334"/>
                  </a:lnTo>
                  <a:lnTo>
                    <a:pt x="251371" y="8902"/>
                  </a:lnTo>
                  <a:lnTo>
                    <a:pt x="249555" y="13157"/>
                  </a:lnTo>
                  <a:lnTo>
                    <a:pt x="249555" y="23075"/>
                  </a:lnTo>
                  <a:lnTo>
                    <a:pt x="251371" y="27419"/>
                  </a:lnTo>
                  <a:lnTo>
                    <a:pt x="254914" y="31013"/>
                  </a:lnTo>
                  <a:lnTo>
                    <a:pt x="258419" y="34505"/>
                  </a:lnTo>
                  <a:lnTo>
                    <a:pt x="262712" y="36347"/>
                  </a:lnTo>
                  <a:lnTo>
                    <a:pt x="272694" y="36347"/>
                  </a:lnTo>
                  <a:lnTo>
                    <a:pt x="276885" y="34505"/>
                  </a:lnTo>
                  <a:lnTo>
                    <a:pt x="280543" y="31013"/>
                  </a:lnTo>
                  <a:lnTo>
                    <a:pt x="284060" y="27419"/>
                  </a:lnTo>
                  <a:lnTo>
                    <a:pt x="285813" y="23075"/>
                  </a:lnTo>
                  <a:lnTo>
                    <a:pt x="285813" y="13157"/>
                  </a:lnTo>
                  <a:close/>
                </a:path>
                <a:path w="633730" h="153670">
                  <a:moveTo>
                    <a:pt x="402348" y="82448"/>
                  </a:moveTo>
                  <a:lnTo>
                    <a:pt x="376516" y="51206"/>
                  </a:lnTo>
                  <a:lnTo>
                    <a:pt x="347052" y="41744"/>
                  </a:lnTo>
                  <a:lnTo>
                    <a:pt x="339153" y="38658"/>
                  </a:lnTo>
                  <a:lnTo>
                    <a:pt x="335432" y="35877"/>
                  </a:lnTo>
                  <a:lnTo>
                    <a:pt x="334492" y="32727"/>
                  </a:lnTo>
                  <a:lnTo>
                    <a:pt x="334492" y="27774"/>
                  </a:lnTo>
                  <a:lnTo>
                    <a:pt x="338023" y="25450"/>
                  </a:lnTo>
                  <a:lnTo>
                    <a:pt x="351421" y="25450"/>
                  </a:lnTo>
                  <a:lnTo>
                    <a:pt x="359829" y="26009"/>
                  </a:lnTo>
                  <a:lnTo>
                    <a:pt x="368998" y="27698"/>
                  </a:lnTo>
                  <a:lnTo>
                    <a:pt x="378536" y="30505"/>
                  </a:lnTo>
                  <a:lnTo>
                    <a:pt x="388035" y="34467"/>
                  </a:lnTo>
                  <a:lnTo>
                    <a:pt x="398538" y="11010"/>
                  </a:lnTo>
                  <a:lnTo>
                    <a:pt x="387845" y="6477"/>
                  </a:lnTo>
                  <a:lnTo>
                    <a:pt x="376237" y="3009"/>
                  </a:lnTo>
                  <a:lnTo>
                    <a:pt x="364172" y="787"/>
                  </a:lnTo>
                  <a:lnTo>
                    <a:pt x="352158" y="12"/>
                  </a:lnTo>
                  <a:lnTo>
                    <a:pt x="331901" y="1968"/>
                  </a:lnTo>
                  <a:lnTo>
                    <a:pt x="316026" y="8013"/>
                  </a:lnTo>
                  <a:lnTo>
                    <a:pt x="305650" y="18440"/>
                  </a:lnTo>
                  <a:lnTo>
                    <a:pt x="301942" y="33553"/>
                  </a:lnTo>
                  <a:lnTo>
                    <a:pt x="305435" y="48564"/>
                  </a:lnTo>
                  <a:lnTo>
                    <a:pt x="315391" y="58851"/>
                  </a:lnTo>
                  <a:lnTo>
                    <a:pt x="330987" y="66192"/>
                  </a:lnTo>
                  <a:lnTo>
                    <a:pt x="351421" y="72339"/>
                  </a:lnTo>
                  <a:lnTo>
                    <a:pt x="365328" y="75996"/>
                  </a:lnTo>
                  <a:lnTo>
                    <a:pt x="369836" y="78587"/>
                  </a:lnTo>
                  <a:lnTo>
                    <a:pt x="369836" y="89535"/>
                  </a:lnTo>
                  <a:lnTo>
                    <a:pt x="366026" y="92367"/>
                  </a:lnTo>
                  <a:lnTo>
                    <a:pt x="353110" y="92367"/>
                  </a:lnTo>
                  <a:lnTo>
                    <a:pt x="341439" y="91694"/>
                  </a:lnTo>
                  <a:lnTo>
                    <a:pt x="330377" y="89687"/>
                  </a:lnTo>
                  <a:lnTo>
                    <a:pt x="319798" y="86436"/>
                  </a:lnTo>
                  <a:lnTo>
                    <a:pt x="309600" y="82003"/>
                  </a:lnTo>
                  <a:lnTo>
                    <a:pt x="298577" y="104584"/>
                  </a:lnTo>
                  <a:lnTo>
                    <a:pt x="309651" y="110020"/>
                  </a:lnTo>
                  <a:lnTo>
                    <a:pt x="322453" y="114160"/>
                  </a:lnTo>
                  <a:lnTo>
                    <a:pt x="336473" y="116801"/>
                  </a:lnTo>
                  <a:lnTo>
                    <a:pt x="351193" y="117729"/>
                  </a:lnTo>
                  <a:lnTo>
                    <a:pt x="371081" y="115887"/>
                  </a:lnTo>
                  <a:lnTo>
                    <a:pt x="387350" y="109855"/>
                  </a:lnTo>
                  <a:lnTo>
                    <a:pt x="398322" y="98958"/>
                  </a:lnTo>
                  <a:lnTo>
                    <a:pt x="402348" y="82448"/>
                  </a:lnTo>
                  <a:close/>
                </a:path>
                <a:path w="633730" h="153670">
                  <a:moveTo>
                    <a:pt x="517105" y="58966"/>
                  </a:moveTo>
                  <a:lnTo>
                    <a:pt x="515099" y="46101"/>
                  </a:lnTo>
                  <a:lnTo>
                    <a:pt x="513549" y="36156"/>
                  </a:lnTo>
                  <a:lnTo>
                    <a:pt x="507873" y="25844"/>
                  </a:lnTo>
                  <a:lnTo>
                    <a:pt x="503237" y="17411"/>
                  </a:lnTo>
                  <a:lnTo>
                    <a:pt x="486638" y="4699"/>
                  </a:lnTo>
                  <a:lnTo>
                    <a:pt x="485063" y="4381"/>
                  </a:lnTo>
                  <a:lnTo>
                    <a:pt x="485063" y="46101"/>
                  </a:lnTo>
                  <a:lnTo>
                    <a:pt x="442023" y="46101"/>
                  </a:lnTo>
                  <a:lnTo>
                    <a:pt x="444068" y="38112"/>
                  </a:lnTo>
                  <a:lnTo>
                    <a:pt x="448284" y="31686"/>
                  </a:lnTo>
                  <a:lnTo>
                    <a:pt x="454507" y="27406"/>
                  </a:lnTo>
                  <a:lnTo>
                    <a:pt x="462572" y="25844"/>
                  </a:lnTo>
                  <a:lnTo>
                    <a:pt x="472211" y="27584"/>
                  </a:lnTo>
                  <a:lnTo>
                    <a:pt x="479031" y="32169"/>
                  </a:lnTo>
                  <a:lnTo>
                    <a:pt x="483235" y="38658"/>
                  </a:lnTo>
                  <a:lnTo>
                    <a:pt x="485063" y="46101"/>
                  </a:lnTo>
                  <a:lnTo>
                    <a:pt x="485063" y="4381"/>
                  </a:lnTo>
                  <a:lnTo>
                    <a:pt x="464273" y="12"/>
                  </a:lnTo>
                  <a:lnTo>
                    <a:pt x="442112" y="4356"/>
                  </a:lnTo>
                  <a:lnTo>
                    <a:pt x="424383" y="16510"/>
                  </a:lnTo>
                  <a:lnTo>
                    <a:pt x="412610" y="35153"/>
                  </a:lnTo>
                  <a:lnTo>
                    <a:pt x="408343" y="58966"/>
                  </a:lnTo>
                  <a:lnTo>
                    <a:pt x="412483" y="83223"/>
                  </a:lnTo>
                  <a:lnTo>
                    <a:pt x="424319" y="101752"/>
                  </a:lnTo>
                  <a:lnTo>
                    <a:pt x="442925" y="113576"/>
                  </a:lnTo>
                  <a:lnTo>
                    <a:pt x="467410" y="117729"/>
                  </a:lnTo>
                  <a:lnTo>
                    <a:pt x="480072" y="116509"/>
                  </a:lnTo>
                  <a:lnTo>
                    <a:pt x="492366" y="112953"/>
                  </a:lnTo>
                  <a:lnTo>
                    <a:pt x="503402" y="107213"/>
                  </a:lnTo>
                  <a:lnTo>
                    <a:pt x="512318" y="99441"/>
                  </a:lnTo>
                  <a:lnTo>
                    <a:pt x="499452" y="89776"/>
                  </a:lnTo>
                  <a:lnTo>
                    <a:pt x="488861" y="81813"/>
                  </a:lnTo>
                  <a:lnTo>
                    <a:pt x="484136" y="86779"/>
                  </a:lnTo>
                  <a:lnTo>
                    <a:pt x="476465" y="89776"/>
                  </a:lnTo>
                  <a:lnTo>
                    <a:pt x="467410" y="89776"/>
                  </a:lnTo>
                  <a:lnTo>
                    <a:pt x="458470" y="88633"/>
                  </a:lnTo>
                  <a:lnTo>
                    <a:pt x="450430" y="84937"/>
                  </a:lnTo>
                  <a:lnTo>
                    <a:pt x="444411" y="78333"/>
                  </a:lnTo>
                  <a:lnTo>
                    <a:pt x="441553" y="68465"/>
                  </a:lnTo>
                  <a:lnTo>
                    <a:pt x="516623" y="68465"/>
                  </a:lnTo>
                  <a:lnTo>
                    <a:pt x="516864" y="66319"/>
                  </a:lnTo>
                  <a:lnTo>
                    <a:pt x="517105" y="63258"/>
                  </a:lnTo>
                  <a:lnTo>
                    <a:pt x="517105" y="58966"/>
                  </a:lnTo>
                  <a:close/>
                </a:path>
                <a:path w="633730" h="153670">
                  <a:moveTo>
                    <a:pt x="633463" y="60274"/>
                  </a:moveTo>
                  <a:lnTo>
                    <a:pt x="619112" y="14338"/>
                  </a:lnTo>
                  <a:lnTo>
                    <a:pt x="599973" y="2844"/>
                  </a:lnTo>
                  <a:lnTo>
                    <a:pt x="599973" y="60921"/>
                  </a:lnTo>
                  <a:lnTo>
                    <a:pt x="598690" y="73418"/>
                  </a:lnTo>
                  <a:lnTo>
                    <a:pt x="594931" y="82448"/>
                  </a:lnTo>
                  <a:lnTo>
                    <a:pt x="588784" y="87934"/>
                  </a:lnTo>
                  <a:lnTo>
                    <a:pt x="580364" y="89776"/>
                  </a:lnTo>
                  <a:lnTo>
                    <a:pt x="570826" y="89776"/>
                  </a:lnTo>
                  <a:lnTo>
                    <a:pt x="563156" y="86321"/>
                  </a:lnTo>
                  <a:lnTo>
                    <a:pt x="558139" y="80086"/>
                  </a:lnTo>
                  <a:lnTo>
                    <a:pt x="558139" y="37465"/>
                  </a:lnTo>
                  <a:lnTo>
                    <a:pt x="562927" y="31889"/>
                  </a:lnTo>
                  <a:lnTo>
                    <a:pt x="568172" y="27965"/>
                  </a:lnTo>
                  <a:lnTo>
                    <a:pt x="578472" y="27965"/>
                  </a:lnTo>
                  <a:lnTo>
                    <a:pt x="587273" y="29845"/>
                  </a:lnTo>
                  <a:lnTo>
                    <a:pt x="594067" y="35725"/>
                  </a:lnTo>
                  <a:lnTo>
                    <a:pt x="598436" y="45961"/>
                  </a:lnTo>
                  <a:lnTo>
                    <a:pt x="599973" y="60921"/>
                  </a:lnTo>
                  <a:lnTo>
                    <a:pt x="599973" y="2844"/>
                  </a:lnTo>
                  <a:lnTo>
                    <a:pt x="584682" y="12"/>
                  </a:lnTo>
                  <a:lnTo>
                    <a:pt x="576376" y="812"/>
                  </a:lnTo>
                  <a:lnTo>
                    <a:pt x="569277" y="2921"/>
                  </a:lnTo>
                  <a:lnTo>
                    <a:pt x="563232" y="5956"/>
                  </a:lnTo>
                  <a:lnTo>
                    <a:pt x="558139" y="9512"/>
                  </a:lnTo>
                  <a:lnTo>
                    <a:pt x="558139" y="2374"/>
                  </a:lnTo>
                  <a:lnTo>
                    <a:pt x="525157" y="2374"/>
                  </a:lnTo>
                  <a:lnTo>
                    <a:pt x="525157" y="153390"/>
                  </a:lnTo>
                  <a:lnTo>
                    <a:pt x="558139" y="153390"/>
                  </a:lnTo>
                  <a:lnTo>
                    <a:pt x="558139" y="108927"/>
                  </a:lnTo>
                  <a:lnTo>
                    <a:pt x="563257" y="112395"/>
                  </a:lnTo>
                  <a:lnTo>
                    <a:pt x="569518" y="115189"/>
                  </a:lnTo>
                  <a:lnTo>
                    <a:pt x="576732" y="117055"/>
                  </a:lnTo>
                  <a:lnTo>
                    <a:pt x="584682" y="117729"/>
                  </a:lnTo>
                  <a:lnTo>
                    <a:pt x="605409" y="113499"/>
                  </a:lnTo>
                  <a:lnTo>
                    <a:pt x="611339" y="108927"/>
                  </a:lnTo>
                  <a:lnTo>
                    <a:pt x="620725" y="101676"/>
                  </a:lnTo>
                  <a:lnTo>
                    <a:pt x="626935" y="89776"/>
                  </a:lnTo>
                  <a:lnTo>
                    <a:pt x="630212" y="83502"/>
                  </a:lnTo>
                  <a:lnTo>
                    <a:pt x="633463" y="60274"/>
                  </a:lnTo>
                  <a:close/>
                </a:path>
              </a:pathLst>
            </a:custGeom>
            <a:solidFill>
              <a:srgbClr val="FFFFFF"/>
            </a:solidFill>
          </p:spPr>
          <p:txBody>
            <a:bodyPr wrap="square" lIns="0" tIns="0" rIns="0" bIns="0" rtlCol="0"/>
            <a:lstStyle/>
            <a:p>
              <a:pPr defTabSz="814609"/>
              <a:endParaRPr dirty="0">
                <a:solidFill>
                  <a:prstClr val="black"/>
                </a:solidFill>
              </a:endParaRPr>
            </a:p>
          </p:txBody>
        </p:sp>
        <p:sp>
          <p:nvSpPr>
            <p:cNvPr id="109" name="object 109"/>
            <p:cNvSpPr/>
            <p:nvPr/>
          </p:nvSpPr>
          <p:spPr>
            <a:xfrm>
              <a:off x="1386420" y="368300"/>
              <a:ext cx="191135" cy="191135"/>
            </a:xfrm>
            <a:custGeom>
              <a:avLst/>
              <a:gdLst/>
              <a:ahLst/>
              <a:cxnLst/>
              <a:rect l="l" t="t" r="r" b="b"/>
              <a:pathLst>
                <a:path w="191134" h="191134">
                  <a:moveTo>
                    <a:pt x="190563" y="0"/>
                  </a:moveTo>
                  <a:lnTo>
                    <a:pt x="0" y="0"/>
                  </a:lnTo>
                  <a:lnTo>
                    <a:pt x="0" y="190550"/>
                  </a:lnTo>
                  <a:lnTo>
                    <a:pt x="190563" y="190550"/>
                  </a:lnTo>
                  <a:lnTo>
                    <a:pt x="190563" y="0"/>
                  </a:lnTo>
                  <a:close/>
                </a:path>
              </a:pathLst>
            </a:custGeom>
            <a:solidFill>
              <a:srgbClr val="E1000F"/>
            </a:solidFill>
          </p:spPr>
          <p:txBody>
            <a:bodyPr wrap="square" lIns="0" tIns="0" rIns="0" bIns="0" rtlCol="0"/>
            <a:lstStyle/>
            <a:p>
              <a:pPr defTabSz="814609"/>
              <a:endParaRPr dirty="0">
                <a:solidFill>
                  <a:prstClr val="black"/>
                </a:solidFill>
              </a:endParaRPr>
            </a:p>
          </p:txBody>
        </p:sp>
        <p:sp>
          <p:nvSpPr>
            <p:cNvPr id="110" name="object 110"/>
            <p:cNvSpPr/>
            <p:nvPr/>
          </p:nvSpPr>
          <p:spPr>
            <a:xfrm>
              <a:off x="1411657" y="393541"/>
              <a:ext cx="140335" cy="140335"/>
            </a:xfrm>
            <a:custGeom>
              <a:avLst/>
              <a:gdLst/>
              <a:ahLst/>
              <a:cxnLst/>
              <a:rect l="l" t="t" r="r" b="b"/>
              <a:pathLst>
                <a:path w="140334" h="140334">
                  <a:moveTo>
                    <a:pt x="83876" y="101727"/>
                  </a:moveTo>
                  <a:lnTo>
                    <a:pt x="56121" y="101727"/>
                  </a:lnTo>
                  <a:lnTo>
                    <a:pt x="57645" y="102298"/>
                  </a:lnTo>
                  <a:lnTo>
                    <a:pt x="59220" y="102946"/>
                  </a:lnTo>
                  <a:lnTo>
                    <a:pt x="60210" y="104419"/>
                  </a:lnTo>
                  <a:lnTo>
                    <a:pt x="60210" y="135547"/>
                  </a:lnTo>
                  <a:lnTo>
                    <a:pt x="64579" y="140106"/>
                  </a:lnTo>
                  <a:lnTo>
                    <a:pt x="75488" y="140106"/>
                  </a:lnTo>
                  <a:lnTo>
                    <a:pt x="79908" y="135547"/>
                  </a:lnTo>
                  <a:lnTo>
                    <a:pt x="79908" y="104419"/>
                  </a:lnTo>
                  <a:lnTo>
                    <a:pt x="80886" y="102946"/>
                  </a:lnTo>
                  <a:lnTo>
                    <a:pt x="82410" y="102298"/>
                  </a:lnTo>
                  <a:lnTo>
                    <a:pt x="83876" y="101727"/>
                  </a:lnTo>
                  <a:close/>
                </a:path>
                <a:path w="140334" h="140334">
                  <a:moveTo>
                    <a:pt x="18580" y="9537"/>
                  </a:moveTo>
                  <a:lnTo>
                    <a:pt x="9537" y="18554"/>
                  </a:lnTo>
                  <a:lnTo>
                    <a:pt x="9664" y="25984"/>
                  </a:lnTo>
                  <a:lnTo>
                    <a:pt x="14274" y="30657"/>
                  </a:lnTo>
                  <a:lnTo>
                    <a:pt x="36817" y="53200"/>
                  </a:lnTo>
                  <a:lnTo>
                    <a:pt x="38049" y="54368"/>
                  </a:lnTo>
                  <a:lnTo>
                    <a:pt x="38392" y="56134"/>
                  </a:lnTo>
                  <a:lnTo>
                    <a:pt x="37739" y="57645"/>
                  </a:lnTo>
                  <a:lnTo>
                    <a:pt x="37109" y="59207"/>
                  </a:lnTo>
                  <a:lnTo>
                    <a:pt x="35636" y="60210"/>
                  </a:lnTo>
                  <a:lnTo>
                    <a:pt x="7404" y="60210"/>
                  </a:lnTo>
                  <a:lnTo>
                    <a:pt x="4787" y="61226"/>
                  </a:lnTo>
                  <a:lnTo>
                    <a:pt x="1015" y="65024"/>
                  </a:lnTo>
                  <a:lnTo>
                    <a:pt x="12" y="67462"/>
                  </a:lnTo>
                  <a:lnTo>
                    <a:pt x="0" y="75476"/>
                  </a:lnTo>
                  <a:lnTo>
                    <a:pt x="4508" y="79895"/>
                  </a:lnTo>
                  <a:lnTo>
                    <a:pt x="35642" y="79908"/>
                  </a:lnTo>
                  <a:lnTo>
                    <a:pt x="37109" y="80899"/>
                  </a:lnTo>
                  <a:lnTo>
                    <a:pt x="37749" y="82410"/>
                  </a:lnTo>
                  <a:lnTo>
                    <a:pt x="38379" y="83972"/>
                  </a:lnTo>
                  <a:lnTo>
                    <a:pt x="38049" y="85699"/>
                  </a:lnTo>
                  <a:lnTo>
                    <a:pt x="36817" y="86842"/>
                  </a:lnTo>
                  <a:lnTo>
                    <a:pt x="14274" y="109448"/>
                  </a:lnTo>
                  <a:lnTo>
                    <a:pt x="9639" y="114071"/>
                  </a:lnTo>
                  <a:lnTo>
                    <a:pt x="9537" y="121500"/>
                  </a:lnTo>
                  <a:lnTo>
                    <a:pt x="14020" y="126047"/>
                  </a:lnTo>
                  <a:lnTo>
                    <a:pt x="18541" y="130517"/>
                  </a:lnTo>
                  <a:lnTo>
                    <a:pt x="25971" y="130441"/>
                  </a:lnTo>
                  <a:lnTo>
                    <a:pt x="30427" y="126022"/>
                  </a:lnTo>
                  <a:lnTo>
                    <a:pt x="54368" y="102057"/>
                  </a:lnTo>
                  <a:lnTo>
                    <a:pt x="56121" y="101727"/>
                  </a:lnTo>
                  <a:lnTo>
                    <a:pt x="83908" y="101714"/>
                  </a:lnTo>
                  <a:lnTo>
                    <a:pt x="118058" y="101714"/>
                  </a:lnTo>
                  <a:lnTo>
                    <a:pt x="112200" y="95846"/>
                  </a:lnTo>
                  <a:lnTo>
                    <a:pt x="65023" y="95834"/>
                  </a:lnTo>
                  <a:lnTo>
                    <a:pt x="61379" y="92087"/>
                  </a:lnTo>
                  <a:lnTo>
                    <a:pt x="61379" y="45847"/>
                  </a:lnTo>
                  <a:lnTo>
                    <a:pt x="65023" y="42151"/>
                  </a:lnTo>
                  <a:lnTo>
                    <a:pt x="114305" y="42125"/>
                  </a:lnTo>
                  <a:lnTo>
                    <a:pt x="118040" y="38392"/>
                  </a:lnTo>
                  <a:lnTo>
                    <a:pt x="56133" y="38392"/>
                  </a:lnTo>
                  <a:lnTo>
                    <a:pt x="54368" y="38049"/>
                  </a:lnTo>
                  <a:lnTo>
                    <a:pt x="53212" y="36817"/>
                  </a:lnTo>
                  <a:lnTo>
                    <a:pt x="30619" y="14274"/>
                  </a:lnTo>
                  <a:lnTo>
                    <a:pt x="25971" y="9664"/>
                  </a:lnTo>
                  <a:lnTo>
                    <a:pt x="18580" y="9537"/>
                  </a:lnTo>
                  <a:close/>
                </a:path>
                <a:path w="140334" h="140334">
                  <a:moveTo>
                    <a:pt x="118058" y="101714"/>
                  </a:moveTo>
                  <a:lnTo>
                    <a:pt x="83908" y="101714"/>
                  </a:lnTo>
                  <a:lnTo>
                    <a:pt x="85674" y="102057"/>
                  </a:lnTo>
                  <a:lnTo>
                    <a:pt x="114071" y="130441"/>
                  </a:lnTo>
                  <a:lnTo>
                    <a:pt x="121488" y="130517"/>
                  </a:lnTo>
                  <a:lnTo>
                    <a:pt x="126022" y="126022"/>
                  </a:lnTo>
                  <a:lnTo>
                    <a:pt x="130530" y="121500"/>
                  </a:lnTo>
                  <a:lnTo>
                    <a:pt x="130441" y="114071"/>
                  </a:lnTo>
                  <a:lnTo>
                    <a:pt x="125768" y="109435"/>
                  </a:lnTo>
                  <a:lnTo>
                    <a:pt x="118058" y="101714"/>
                  </a:lnTo>
                  <a:close/>
                </a:path>
                <a:path w="140334" h="140334">
                  <a:moveTo>
                    <a:pt x="114305" y="42125"/>
                  </a:moveTo>
                  <a:lnTo>
                    <a:pt x="74040" y="42125"/>
                  </a:lnTo>
                  <a:lnTo>
                    <a:pt x="77673" y="45847"/>
                  </a:lnTo>
                  <a:lnTo>
                    <a:pt x="77711" y="92087"/>
                  </a:lnTo>
                  <a:lnTo>
                    <a:pt x="74040" y="95834"/>
                  </a:lnTo>
                  <a:lnTo>
                    <a:pt x="69570" y="95846"/>
                  </a:lnTo>
                  <a:lnTo>
                    <a:pt x="112200" y="95846"/>
                  </a:lnTo>
                  <a:lnTo>
                    <a:pt x="102044" y="85674"/>
                  </a:lnTo>
                  <a:lnTo>
                    <a:pt x="101688" y="83921"/>
                  </a:lnTo>
                  <a:lnTo>
                    <a:pt x="102366" y="82397"/>
                  </a:lnTo>
                  <a:lnTo>
                    <a:pt x="102946" y="80886"/>
                  </a:lnTo>
                  <a:lnTo>
                    <a:pt x="104432" y="79908"/>
                  </a:lnTo>
                  <a:lnTo>
                    <a:pt x="132757" y="79895"/>
                  </a:lnTo>
                  <a:lnTo>
                    <a:pt x="135280" y="78803"/>
                  </a:lnTo>
                  <a:lnTo>
                    <a:pt x="137210" y="76898"/>
                  </a:lnTo>
                  <a:lnTo>
                    <a:pt x="139052" y="75044"/>
                  </a:lnTo>
                  <a:lnTo>
                    <a:pt x="140080" y="72593"/>
                  </a:lnTo>
                  <a:lnTo>
                    <a:pt x="140093" y="67462"/>
                  </a:lnTo>
                  <a:lnTo>
                    <a:pt x="139052" y="65024"/>
                  </a:lnTo>
                  <a:lnTo>
                    <a:pt x="137236" y="63182"/>
                  </a:lnTo>
                  <a:lnTo>
                    <a:pt x="135280" y="61252"/>
                  </a:lnTo>
                  <a:lnTo>
                    <a:pt x="132789" y="60236"/>
                  </a:lnTo>
                  <a:lnTo>
                    <a:pt x="130073" y="60236"/>
                  </a:lnTo>
                  <a:lnTo>
                    <a:pt x="129298" y="60210"/>
                  </a:lnTo>
                  <a:lnTo>
                    <a:pt x="105003" y="60210"/>
                  </a:lnTo>
                  <a:lnTo>
                    <a:pt x="103962" y="59740"/>
                  </a:lnTo>
                  <a:lnTo>
                    <a:pt x="102857" y="58623"/>
                  </a:lnTo>
                  <a:lnTo>
                    <a:pt x="102539" y="58153"/>
                  </a:lnTo>
                  <a:lnTo>
                    <a:pt x="102356" y="57632"/>
                  </a:lnTo>
                  <a:lnTo>
                    <a:pt x="101688" y="56134"/>
                  </a:lnTo>
                  <a:lnTo>
                    <a:pt x="102057" y="54368"/>
                  </a:lnTo>
                  <a:lnTo>
                    <a:pt x="114305" y="42125"/>
                  </a:lnTo>
                  <a:close/>
                </a:path>
                <a:path w="140334" h="140334">
                  <a:moveTo>
                    <a:pt x="132727" y="60210"/>
                  </a:moveTo>
                  <a:lnTo>
                    <a:pt x="129971" y="60210"/>
                  </a:lnTo>
                  <a:lnTo>
                    <a:pt x="132789" y="60236"/>
                  </a:lnTo>
                  <a:close/>
                </a:path>
                <a:path w="140334" h="140334">
                  <a:moveTo>
                    <a:pt x="72593" y="0"/>
                  </a:moveTo>
                  <a:lnTo>
                    <a:pt x="64579" y="0"/>
                  </a:lnTo>
                  <a:lnTo>
                    <a:pt x="60210" y="4521"/>
                  </a:lnTo>
                  <a:lnTo>
                    <a:pt x="60210" y="35623"/>
                  </a:lnTo>
                  <a:lnTo>
                    <a:pt x="59220" y="37096"/>
                  </a:lnTo>
                  <a:lnTo>
                    <a:pt x="56133" y="38392"/>
                  </a:lnTo>
                  <a:lnTo>
                    <a:pt x="83908" y="38392"/>
                  </a:lnTo>
                  <a:lnTo>
                    <a:pt x="80886" y="37096"/>
                  </a:lnTo>
                  <a:lnTo>
                    <a:pt x="79908" y="35623"/>
                  </a:lnTo>
                  <a:lnTo>
                    <a:pt x="79908" y="7366"/>
                  </a:lnTo>
                  <a:lnTo>
                    <a:pt x="78803" y="4775"/>
                  </a:lnTo>
                  <a:lnTo>
                    <a:pt x="76923" y="2844"/>
                  </a:lnTo>
                  <a:lnTo>
                    <a:pt x="75031" y="1003"/>
                  </a:lnTo>
                  <a:lnTo>
                    <a:pt x="72593" y="0"/>
                  </a:lnTo>
                  <a:close/>
                </a:path>
                <a:path w="140334" h="140334">
                  <a:moveTo>
                    <a:pt x="121488" y="9537"/>
                  </a:moveTo>
                  <a:lnTo>
                    <a:pt x="114046" y="9664"/>
                  </a:lnTo>
                  <a:lnTo>
                    <a:pt x="109448" y="14287"/>
                  </a:lnTo>
                  <a:lnTo>
                    <a:pt x="86829" y="36817"/>
                  </a:lnTo>
                  <a:lnTo>
                    <a:pt x="85674" y="38049"/>
                  </a:lnTo>
                  <a:lnTo>
                    <a:pt x="83908" y="38392"/>
                  </a:lnTo>
                  <a:lnTo>
                    <a:pt x="118040" y="38392"/>
                  </a:lnTo>
                  <a:lnTo>
                    <a:pt x="130454" y="25984"/>
                  </a:lnTo>
                  <a:lnTo>
                    <a:pt x="130530" y="18554"/>
                  </a:lnTo>
                  <a:lnTo>
                    <a:pt x="126022" y="14020"/>
                  </a:lnTo>
                  <a:lnTo>
                    <a:pt x="121488" y="9537"/>
                  </a:lnTo>
                  <a:close/>
                </a:path>
              </a:pathLst>
            </a:custGeom>
            <a:solidFill>
              <a:srgbClr val="FFFFFF"/>
            </a:solidFill>
          </p:spPr>
          <p:txBody>
            <a:bodyPr wrap="square" lIns="0" tIns="0" rIns="0" bIns="0" rtlCol="0"/>
            <a:lstStyle/>
            <a:p>
              <a:pPr defTabSz="814609"/>
              <a:endParaRPr dirty="0">
                <a:solidFill>
                  <a:prstClr val="black"/>
                </a:solidFill>
              </a:endParaRPr>
            </a:p>
          </p:txBody>
        </p:sp>
      </p:grpSp>
      <p:pic>
        <p:nvPicPr>
          <p:cNvPr id="111" name="object 111"/>
          <p:cNvPicPr/>
          <p:nvPr/>
        </p:nvPicPr>
        <p:blipFill>
          <a:blip r:embed="rId3" cstate="print"/>
          <a:stretch>
            <a:fillRect/>
          </a:stretch>
        </p:blipFill>
        <p:spPr>
          <a:xfrm>
            <a:off x="443911" y="166842"/>
            <a:ext cx="653669" cy="431543"/>
          </a:xfrm>
          <a:prstGeom prst="rect">
            <a:avLst/>
          </a:prstGeom>
        </p:spPr>
      </p:pic>
      <p:sp>
        <p:nvSpPr>
          <p:cNvPr id="113" name="object 113"/>
          <p:cNvSpPr txBox="1"/>
          <p:nvPr/>
        </p:nvSpPr>
        <p:spPr>
          <a:xfrm>
            <a:off x="6471080" y="287193"/>
            <a:ext cx="2403312" cy="349998"/>
          </a:xfrm>
          <a:prstGeom prst="rect">
            <a:avLst/>
          </a:prstGeom>
        </p:spPr>
        <p:txBody>
          <a:bodyPr vert="horz" wrap="square" lIns="0" tIns="11333" rIns="0" bIns="0" rtlCol="0">
            <a:spAutoFit/>
          </a:bodyPr>
          <a:lstStyle/>
          <a:p>
            <a:pPr marL="33942" marR="27155" indent="425411" defTabSz="814609">
              <a:spcBef>
                <a:spcPts val="89"/>
              </a:spcBef>
            </a:pPr>
            <a:r>
              <a:rPr sz="1100" b="1" spc="67" dirty="0">
                <a:solidFill>
                  <a:prstClr val="black"/>
                </a:solidFill>
                <a:latin typeface="Tahoma"/>
                <a:cs typeface="Tahoma"/>
              </a:rPr>
              <a:t>Q</a:t>
            </a:r>
            <a:r>
              <a:rPr sz="1100" b="1" spc="-22" dirty="0">
                <a:solidFill>
                  <a:prstClr val="black"/>
                </a:solidFill>
                <a:latin typeface="Tahoma"/>
                <a:cs typeface="Tahoma"/>
              </a:rPr>
              <a:t>UE</a:t>
            </a:r>
            <a:r>
              <a:rPr sz="1100" b="1" spc="-27" dirty="0">
                <a:solidFill>
                  <a:prstClr val="black"/>
                </a:solidFill>
                <a:latin typeface="Tahoma"/>
                <a:cs typeface="Tahoma"/>
              </a:rPr>
              <a:t> </a:t>
            </a:r>
            <a:r>
              <a:rPr sz="1100" b="1" spc="-116" dirty="0">
                <a:solidFill>
                  <a:prstClr val="black"/>
                </a:solidFill>
                <a:latin typeface="Tahoma"/>
                <a:cs typeface="Tahoma"/>
              </a:rPr>
              <a:t>F</a:t>
            </a:r>
            <a:r>
              <a:rPr sz="1100" b="1" spc="-45" dirty="0">
                <a:solidFill>
                  <a:prstClr val="black"/>
                </a:solidFill>
                <a:latin typeface="Tahoma"/>
                <a:cs typeface="Tahoma"/>
              </a:rPr>
              <a:t>AIRE</a:t>
            </a:r>
            <a:r>
              <a:rPr sz="1100" b="1" spc="-27" dirty="0">
                <a:solidFill>
                  <a:prstClr val="black"/>
                </a:solidFill>
                <a:latin typeface="Tahoma"/>
                <a:cs typeface="Tahoma"/>
              </a:rPr>
              <a:t> APRÈS </a:t>
            </a:r>
            <a:r>
              <a:rPr sz="1100" b="1" spc="-4" dirty="0">
                <a:solidFill>
                  <a:prstClr val="black"/>
                </a:solidFill>
                <a:latin typeface="Tahoma"/>
                <a:cs typeface="Tahoma"/>
              </a:rPr>
              <a:t>L</a:t>
            </a:r>
            <a:r>
              <a:rPr sz="1100" b="1" spc="62" dirty="0">
                <a:solidFill>
                  <a:prstClr val="black"/>
                </a:solidFill>
                <a:latin typeface="Tahoma"/>
                <a:cs typeface="Tahoma"/>
              </a:rPr>
              <a:t>A</a:t>
            </a:r>
            <a:r>
              <a:rPr sz="1100" b="1" spc="-27" dirty="0">
                <a:solidFill>
                  <a:prstClr val="black"/>
                </a:solidFill>
                <a:latin typeface="Tahoma"/>
                <a:cs typeface="Tahoma"/>
              </a:rPr>
              <a:t> </a:t>
            </a:r>
            <a:r>
              <a:rPr sz="1100" b="1" spc="-45" dirty="0">
                <a:solidFill>
                  <a:prstClr val="black"/>
                </a:solidFill>
                <a:latin typeface="Tahoma"/>
                <a:cs typeface="Tahoma"/>
              </a:rPr>
              <a:t>3</a:t>
            </a:r>
            <a:r>
              <a:rPr sz="900" b="1" spc="-33" baseline="27777" dirty="0">
                <a:solidFill>
                  <a:prstClr val="black"/>
                </a:solidFill>
                <a:latin typeface="Tahoma"/>
                <a:cs typeface="Tahoma"/>
              </a:rPr>
              <a:t>E</a:t>
            </a:r>
            <a:r>
              <a:rPr sz="900" b="1" spc="-79" baseline="27777" dirty="0">
                <a:solidFill>
                  <a:prstClr val="black"/>
                </a:solidFill>
                <a:latin typeface="Tahoma"/>
                <a:cs typeface="Tahoma"/>
              </a:rPr>
              <a:t> </a:t>
            </a:r>
            <a:r>
              <a:rPr sz="1100" b="1" spc="-36" dirty="0">
                <a:solidFill>
                  <a:prstClr val="black"/>
                </a:solidFill>
                <a:latin typeface="Tahoma"/>
                <a:cs typeface="Tahoma"/>
              </a:rPr>
              <a:t>?  </a:t>
            </a:r>
            <a:r>
              <a:rPr sz="1100" b="1" spc="67" dirty="0">
                <a:solidFill>
                  <a:prstClr val="black"/>
                </a:solidFill>
                <a:latin typeface="Tahoma"/>
                <a:cs typeface="Tahoma"/>
              </a:rPr>
              <a:t>Q</a:t>
            </a:r>
            <a:r>
              <a:rPr sz="1100" b="1" spc="-27" dirty="0">
                <a:solidFill>
                  <a:prstClr val="black"/>
                </a:solidFill>
                <a:latin typeface="Tahoma"/>
                <a:cs typeface="Tahoma"/>
              </a:rPr>
              <a:t>UEL</a:t>
            </a:r>
            <a:r>
              <a:rPr sz="1100" b="1" spc="-49" dirty="0">
                <a:solidFill>
                  <a:prstClr val="black"/>
                </a:solidFill>
                <a:latin typeface="Tahoma"/>
                <a:cs typeface="Tahoma"/>
              </a:rPr>
              <a:t>S</a:t>
            </a:r>
            <a:r>
              <a:rPr sz="1100" b="1" spc="-27" dirty="0">
                <a:solidFill>
                  <a:prstClr val="black"/>
                </a:solidFill>
                <a:latin typeface="Tahoma"/>
                <a:cs typeface="Tahoma"/>
              </a:rPr>
              <a:t> </a:t>
            </a:r>
            <a:r>
              <a:rPr sz="1100" b="1" spc="-125" dirty="0">
                <a:solidFill>
                  <a:prstClr val="black"/>
                </a:solidFill>
                <a:latin typeface="Tahoma"/>
                <a:cs typeface="Tahoma"/>
              </a:rPr>
              <a:t>P</a:t>
            </a:r>
            <a:r>
              <a:rPr sz="1100" b="1" dirty="0">
                <a:solidFill>
                  <a:prstClr val="black"/>
                </a:solidFill>
                <a:latin typeface="Tahoma"/>
                <a:cs typeface="Tahoma"/>
              </a:rPr>
              <a:t>A</a:t>
            </a:r>
            <a:r>
              <a:rPr sz="1100" b="1" spc="-9" dirty="0">
                <a:solidFill>
                  <a:prstClr val="black"/>
                </a:solidFill>
                <a:latin typeface="Tahoma"/>
                <a:cs typeface="Tahoma"/>
              </a:rPr>
              <a:t>R</a:t>
            </a:r>
            <a:r>
              <a:rPr sz="1100" b="1" spc="67" dirty="0">
                <a:solidFill>
                  <a:prstClr val="black"/>
                </a:solidFill>
                <a:latin typeface="Tahoma"/>
                <a:cs typeface="Tahoma"/>
              </a:rPr>
              <a:t>CO</a:t>
            </a:r>
            <a:r>
              <a:rPr sz="1100" b="1" spc="-36" dirty="0">
                <a:solidFill>
                  <a:prstClr val="black"/>
                </a:solidFill>
                <a:latin typeface="Tahoma"/>
                <a:cs typeface="Tahoma"/>
              </a:rPr>
              <a:t>U</a:t>
            </a:r>
            <a:r>
              <a:rPr sz="1100" b="1" spc="-40" dirty="0">
                <a:solidFill>
                  <a:prstClr val="black"/>
                </a:solidFill>
                <a:latin typeface="Tahoma"/>
                <a:cs typeface="Tahoma"/>
              </a:rPr>
              <a:t>R</a:t>
            </a:r>
            <a:r>
              <a:rPr sz="1100" b="1" spc="-49" dirty="0">
                <a:solidFill>
                  <a:prstClr val="black"/>
                </a:solidFill>
                <a:latin typeface="Tahoma"/>
                <a:cs typeface="Tahoma"/>
              </a:rPr>
              <a:t>S</a:t>
            </a:r>
            <a:r>
              <a:rPr sz="1100" b="1" spc="-27" dirty="0">
                <a:solidFill>
                  <a:prstClr val="black"/>
                </a:solidFill>
                <a:latin typeface="Tahoma"/>
                <a:cs typeface="Tahoma"/>
              </a:rPr>
              <a:t> </a:t>
            </a:r>
            <a:r>
              <a:rPr sz="1100" b="1" spc="-45" dirty="0">
                <a:solidFill>
                  <a:prstClr val="black"/>
                </a:solidFill>
                <a:latin typeface="Tahoma"/>
                <a:cs typeface="Tahoma"/>
              </a:rPr>
              <a:t>P</a:t>
            </a:r>
            <a:r>
              <a:rPr sz="1100" b="1" spc="49" dirty="0">
                <a:solidFill>
                  <a:prstClr val="black"/>
                </a:solidFill>
                <a:latin typeface="Tahoma"/>
                <a:cs typeface="Tahoma"/>
              </a:rPr>
              <a:t>O</a:t>
            </a:r>
            <a:r>
              <a:rPr sz="1100" b="1" spc="-58" dirty="0">
                <a:solidFill>
                  <a:prstClr val="black"/>
                </a:solidFill>
                <a:latin typeface="Tahoma"/>
                <a:cs typeface="Tahoma"/>
              </a:rPr>
              <a:t>S</a:t>
            </a:r>
            <a:r>
              <a:rPr sz="1100" b="1" spc="-62" dirty="0">
                <a:solidFill>
                  <a:prstClr val="black"/>
                </a:solidFill>
                <a:latin typeface="Tahoma"/>
                <a:cs typeface="Tahoma"/>
              </a:rPr>
              <a:t>SIBLES</a:t>
            </a:r>
            <a:r>
              <a:rPr sz="1100" b="1" spc="-182" dirty="0">
                <a:solidFill>
                  <a:prstClr val="black"/>
                </a:solidFill>
                <a:latin typeface="Tahoma"/>
                <a:cs typeface="Tahoma"/>
              </a:rPr>
              <a:t> </a:t>
            </a:r>
            <a:r>
              <a:rPr sz="1100" b="1" spc="-54" dirty="0">
                <a:solidFill>
                  <a:prstClr val="black"/>
                </a:solidFill>
                <a:latin typeface="Tahoma"/>
                <a:cs typeface="Tahoma"/>
              </a:rPr>
              <a:t>?</a:t>
            </a:r>
            <a:endParaRPr sz="1100" dirty="0">
              <a:solidFill>
                <a:prstClr val="black"/>
              </a:solidFill>
              <a:latin typeface="Tahoma"/>
              <a:cs typeface="Tahoma"/>
            </a:endParaRPr>
          </a:p>
        </p:txBody>
      </p:sp>
      <p:pic>
        <p:nvPicPr>
          <p:cNvPr id="119" name="object 119"/>
          <p:cNvPicPr/>
          <p:nvPr/>
        </p:nvPicPr>
        <p:blipFill>
          <a:blip r:embed="rId4" cstate="print"/>
          <a:stretch>
            <a:fillRect/>
          </a:stretch>
        </p:blipFill>
        <p:spPr>
          <a:xfrm>
            <a:off x="8635839" y="4844032"/>
            <a:ext cx="215701" cy="162151"/>
          </a:xfrm>
          <a:prstGeom prst="rect">
            <a:avLst/>
          </a:prstGeom>
        </p:spPr>
      </p:pic>
      <p:pic>
        <p:nvPicPr>
          <p:cNvPr id="120" name="object 120"/>
          <p:cNvPicPr/>
          <p:nvPr/>
        </p:nvPicPr>
        <p:blipFill>
          <a:blip r:embed="rId5" cstate="print"/>
          <a:stretch>
            <a:fillRect/>
          </a:stretch>
        </p:blipFill>
        <p:spPr>
          <a:xfrm>
            <a:off x="8249374" y="4844031"/>
            <a:ext cx="215701" cy="162151"/>
          </a:xfrm>
          <a:prstGeom prst="rect">
            <a:avLst/>
          </a:prstGeom>
        </p:spPr>
      </p:pic>
      <p:sp>
        <p:nvSpPr>
          <p:cNvPr id="121" name="object 121"/>
          <p:cNvSpPr txBox="1">
            <a:spLocks noGrp="1"/>
          </p:cNvSpPr>
          <p:nvPr>
            <p:ph type="ftr" sz="quarter" idx="5"/>
          </p:nvPr>
        </p:nvSpPr>
        <p:spPr>
          <a:xfrm>
            <a:off x="6446481" y="4858339"/>
            <a:ext cx="1492082" cy="145938"/>
          </a:xfrm>
          <a:prstGeom prst="rect">
            <a:avLst/>
          </a:prstGeom>
        </p:spPr>
        <p:txBody>
          <a:bodyPr vert="horz" wrap="square" lIns="0" tIns="7367" rIns="0" bIns="0" rtlCol="0">
            <a:spAutoFit/>
          </a:bodyPr>
          <a:lstStyle/>
          <a:p>
            <a:pPr marL="11333">
              <a:spcBef>
                <a:spcPts val="58"/>
              </a:spcBef>
            </a:pPr>
            <a:r>
              <a:rPr u="heavy" spc="-22" dirty="0">
                <a:solidFill>
                  <a:prstClr val="white"/>
                </a:solidFill>
                <a:uFill>
                  <a:solidFill>
                    <a:srgbClr val="FFFFFF"/>
                  </a:solidFill>
                </a:uFill>
              </a:rPr>
              <a:t>   </a:t>
            </a:r>
            <a:r>
              <a:rPr u="heavy" spc="-13" dirty="0">
                <a:solidFill>
                  <a:prstClr val="white"/>
                </a:solidFill>
                <a:uFill>
                  <a:solidFill>
                    <a:srgbClr val="FFFFFF"/>
                  </a:solidFill>
                </a:uFill>
              </a:rPr>
              <a:t> </a:t>
            </a:r>
            <a:r>
              <a:rPr spc="36" dirty="0">
                <a:solidFill>
                  <a:prstClr val="white"/>
                </a:solidFill>
              </a:rPr>
              <a:t> </a:t>
            </a:r>
            <a:r>
              <a:rPr spc="-4" dirty="0">
                <a:solidFill>
                  <a:prstClr val="white"/>
                </a:solidFill>
              </a:rPr>
              <a:t>RETOUR</a:t>
            </a:r>
            <a:r>
              <a:rPr spc="-62" dirty="0">
                <a:solidFill>
                  <a:prstClr val="white"/>
                </a:solidFill>
              </a:rPr>
              <a:t> </a:t>
            </a:r>
            <a:r>
              <a:rPr spc="-9" dirty="0">
                <a:solidFill>
                  <a:prstClr val="white"/>
                </a:solidFill>
              </a:rPr>
              <a:t>SOMMAIRE</a:t>
            </a:r>
          </a:p>
        </p:txBody>
      </p:sp>
    </p:spTree>
    <p:extLst>
      <p:ext uri="{BB962C8B-B14F-4D97-AF65-F5344CB8AC3E}">
        <p14:creationId xmlns:p14="http://schemas.microsoft.com/office/powerpoint/2010/main" val="1346862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CustomShape 2"/>
          <p:cNvSpPr/>
          <p:nvPr/>
        </p:nvSpPr>
        <p:spPr>
          <a:xfrm>
            <a:off x="2376103" y="1875805"/>
            <a:ext cx="5231216" cy="784127"/>
          </a:xfrm>
          <a:prstGeom prst="homePlate">
            <a:avLst>
              <a:gd name="adj" fmla="val 50000"/>
            </a:avLst>
          </a:prstGeom>
          <a:solidFill>
            <a:schemeClr val="accent2">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95175" tIns="51082" rIns="308173" bIns="51082" anchor="ctr"/>
          <a:lstStyle/>
          <a:p>
            <a:pPr algn="ctr" defTabSz="814879">
              <a:lnSpc>
                <a:spcPct val="90000"/>
              </a:lnSpc>
              <a:spcAft>
                <a:spcPts val="469"/>
              </a:spcAft>
            </a:pPr>
            <a:r>
              <a:rPr lang="fr-FR" sz="2100" b="1" spc="-1" dirty="0">
                <a:solidFill>
                  <a:srgbClr val="FFFFFF"/>
                </a:solidFill>
              </a:rPr>
              <a:t>Acquérir des compétences professionnelles et se qualifier dans un secteur professionnel</a:t>
            </a:r>
            <a:endParaRPr lang="fr-FR" sz="2100" b="1" spc="-1" dirty="0">
              <a:solidFill>
                <a:prstClr val="black"/>
              </a:solidFill>
              <a:latin typeface="Arial"/>
            </a:endParaRPr>
          </a:p>
        </p:txBody>
      </p:sp>
      <p:sp>
        <p:nvSpPr>
          <p:cNvPr id="232" name="CustomShape 3"/>
          <p:cNvSpPr/>
          <p:nvPr/>
        </p:nvSpPr>
        <p:spPr>
          <a:xfrm>
            <a:off x="1385749" y="1875805"/>
            <a:ext cx="782730" cy="588407"/>
          </a:xfrm>
          <a:prstGeom prst="ellipse">
            <a:avLst/>
          </a:prstGeom>
          <a:blipFill>
            <a:blip r:embed="rId2"/>
            <a:stretch>
              <a:fillRect/>
            </a:stretch>
          </a:blip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a:lstStyle/>
          <a:p>
            <a:endParaRPr lang="fr-FR"/>
          </a:p>
        </p:txBody>
      </p:sp>
      <p:sp>
        <p:nvSpPr>
          <p:cNvPr id="233" name="CustomShape 4"/>
          <p:cNvSpPr/>
          <p:nvPr/>
        </p:nvSpPr>
        <p:spPr>
          <a:xfrm>
            <a:off x="2365143" y="2731800"/>
            <a:ext cx="5231215" cy="588407"/>
          </a:xfrm>
          <a:prstGeom prst="homePlate">
            <a:avLst>
              <a:gd name="adj" fmla="val 50000"/>
            </a:avLst>
          </a:prstGeom>
          <a:solidFill>
            <a:schemeClr val="accent3">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95175" tIns="51082" rIns="308173" bIns="51082" anchor="ctr"/>
          <a:lstStyle/>
          <a:p>
            <a:pPr algn="ctr" defTabSz="814879">
              <a:lnSpc>
                <a:spcPct val="90000"/>
              </a:lnSpc>
              <a:spcAft>
                <a:spcPts val="469"/>
              </a:spcAft>
            </a:pPr>
            <a:r>
              <a:rPr lang="fr-FR" sz="2100" b="1" spc="-1" dirty="0">
                <a:solidFill>
                  <a:srgbClr val="FFFFFF"/>
                </a:solidFill>
              </a:rPr>
              <a:t>Se former en entreprise</a:t>
            </a:r>
            <a:endParaRPr lang="fr-FR" sz="2100" b="1" spc="-1" dirty="0">
              <a:solidFill>
                <a:prstClr val="black"/>
              </a:solidFill>
              <a:latin typeface="Arial"/>
            </a:endParaRPr>
          </a:p>
        </p:txBody>
      </p:sp>
      <p:sp>
        <p:nvSpPr>
          <p:cNvPr id="234" name="CustomShape 5"/>
          <p:cNvSpPr/>
          <p:nvPr/>
        </p:nvSpPr>
        <p:spPr>
          <a:xfrm>
            <a:off x="1385750" y="2788068"/>
            <a:ext cx="782730" cy="588407"/>
          </a:xfrm>
          <a:prstGeom prst="ellipse">
            <a:avLst/>
          </a:prstGeom>
          <a:blipFill>
            <a:blip r:embed="rId3" cstate="print"/>
            <a:stretch>
              <a:fillRect/>
            </a:stretch>
          </a:blip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a:lstStyle/>
          <a:p>
            <a:endParaRPr lang="fr-FR"/>
          </a:p>
        </p:txBody>
      </p:sp>
      <p:sp>
        <p:nvSpPr>
          <p:cNvPr id="237" name="CustomShape 8"/>
          <p:cNvSpPr/>
          <p:nvPr/>
        </p:nvSpPr>
        <p:spPr>
          <a:xfrm>
            <a:off x="2368693" y="3392076"/>
            <a:ext cx="5227643" cy="919837"/>
          </a:xfrm>
          <a:prstGeom prst="homePlate">
            <a:avLst>
              <a:gd name="adj" fmla="val 50000"/>
            </a:avLst>
          </a:prstGeom>
          <a:solidFill>
            <a:schemeClr val="accent5">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95175" tIns="51082" rIns="308173" bIns="51082"/>
          <a:lstStyle/>
          <a:p>
            <a:pPr defTabSz="814879">
              <a:lnSpc>
                <a:spcPct val="90000"/>
              </a:lnSpc>
              <a:spcAft>
                <a:spcPts val="469"/>
              </a:spcAft>
            </a:pPr>
            <a:r>
              <a:rPr lang="fr-FR" sz="2100" b="1" spc="-1" dirty="0">
                <a:solidFill>
                  <a:prstClr val="white"/>
                </a:solidFill>
              </a:rPr>
              <a:t>Deux modalités de préparation :</a:t>
            </a:r>
            <a:endParaRPr lang="fr-FR" sz="2100" b="1" spc="-1" dirty="0">
              <a:solidFill>
                <a:prstClr val="white"/>
              </a:solidFill>
              <a:latin typeface="Arial"/>
            </a:endParaRPr>
          </a:p>
          <a:p>
            <a:pPr marL="114681" lvl="1" indent="-114440" defTabSz="814879">
              <a:lnSpc>
                <a:spcPct val="90000"/>
              </a:lnSpc>
              <a:spcAft>
                <a:spcPts val="162"/>
              </a:spcAft>
              <a:buClr>
                <a:srgbClr val="6E6E6E"/>
              </a:buClr>
              <a:buFont typeface="Symbol" charset="2"/>
              <a:buChar char=""/>
            </a:pPr>
            <a:r>
              <a:rPr lang="fr-FR" b="1" spc="-1" dirty="0">
                <a:solidFill>
                  <a:prstClr val="white"/>
                </a:solidFill>
              </a:rPr>
              <a:t>A temps plein, en lycée professionnel</a:t>
            </a:r>
            <a:endParaRPr lang="fr-FR" b="1" spc="-1" dirty="0">
              <a:solidFill>
                <a:prstClr val="white"/>
              </a:solidFill>
              <a:latin typeface="Arial"/>
            </a:endParaRPr>
          </a:p>
          <a:p>
            <a:pPr marL="114681" lvl="1" indent="-114440" defTabSz="814879">
              <a:lnSpc>
                <a:spcPct val="90000"/>
              </a:lnSpc>
              <a:spcAft>
                <a:spcPts val="162"/>
              </a:spcAft>
              <a:buClr>
                <a:srgbClr val="6E6E6E"/>
              </a:buClr>
              <a:buFont typeface="Symbol" charset="2"/>
              <a:buChar char=""/>
            </a:pPr>
            <a:r>
              <a:rPr lang="fr-FR" b="1" spc="-1" dirty="0">
                <a:solidFill>
                  <a:prstClr val="white"/>
                </a:solidFill>
              </a:rPr>
              <a:t>En apprentissage, sous contrat de travail (CFA ou lycée /entreprise)</a:t>
            </a:r>
            <a:endParaRPr lang="fr-FR" b="1" spc="-1" dirty="0">
              <a:solidFill>
                <a:prstClr val="white"/>
              </a:solidFill>
              <a:latin typeface="Arial"/>
            </a:endParaRPr>
          </a:p>
        </p:txBody>
      </p:sp>
      <p:sp>
        <p:nvSpPr>
          <p:cNvPr id="238" name="CustomShape 9"/>
          <p:cNvSpPr/>
          <p:nvPr/>
        </p:nvSpPr>
        <p:spPr>
          <a:xfrm>
            <a:off x="1385751" y="3557790"/>
            <a:ext cx="782730" cy="588407"/>
          </a:xfrm>
          <a:prstGeom prst="ellipse">
            <a:avLst/>
          </a:prstGeom>
          <a:blipFill>
            <a:blip r:embed="rId4"/>
            <a:stretch>
              <a:fillRect/>
            </a:stretch>
          </a:blip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a:lstStyle/>
          <a:p>
            <a:endParaRPr lang="fr-FR"/>
          </a:p>
        </p:txBody>
      </p:sp>
      <p:sp>
        <p:nvSpPr>
          <p:cNvPr id="2" name="Rectangle 1"/>
          <p:cNvSpPr/>
          <p:nvPr/>
        </p:nvSpPr>
        <p:spPr>
          <a:xfrm>
            <a:off x="310181" y="689054"/>
            <a:ext cx="4991086" cy="677353"/>
          </a:xfrm>
          <a:prstGeom prst="rect">
            <a:avLst/>
          </a:prstGeom>
          <a:noFill/>
        </p:spPr>
        <p:txBody>
          <a:bodyPr wrap="none" lIns="61202" tIns="30601" rIns="61202" bIns="30601">
            <a:spAutoFit/>
          </a:bodyPr>
          <a:lstStyle/>
          <a:p>
            <a:pPr algn="ctr" defTabSz="814879"/>
            <a:r>
              <a:rPr lang="fr-FR" sz="4000" b="1" dirty="0">
                <a:ln w="0"/>
                <a:gradFill>
                  <a:gsLst>
                    <a:gs pos="0">
                      <a:srgbClr val="4BACC6">
                        <a:lumMod val="50000"/>
                      </a:srgbClr>
                    </a:gs>
                    <a:gs pos="50000">
                      <a:srgbClr val="4BACC6"/>
                    </a:gs>
                    <a:gs pos="100000">
                      <a:srgbClr val="4BACC6">
                        <a:lumMod val="60000"/>
                        <a:lumOff val="40000"/>
                      </a:srgbClr>
                    </a:gs>
                  </a:gsLst>
                  <a:lin ang="5400000"/>
                </a:gradFill>
                <a:effectLst>
                  <a:reflection blurRad="6350" stA="53000" endA="300" endPos="35500" dir="5400000" sy="-90000" algn="bl" rotWithShape="0"/>
                </a:effectLst>
              </a:rPr>
              <a:t>La voie Professionnelle</a:t>
            </a:r>
          </a:p>
        </p:txBody>
      </p:sp>
    </p:spTree>
    <p:extLst>
      <p:ext uri="{BB962C8B-B14F-4D97-AF65-F5344CB8AC3E}">
        <p14:creationId xmlns:p14="http://schemas.microsoft.com/office/powerpoint/2010/main" val="76860619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60B61C69-09D9-457A-B1A2-BDBBFD87301B}" type="slidenum">
              <a:rPr lang="fr-FR" smtClean="0"/>
              <a:t>5</a:t>
            </a:fld>
            <a:endParaRPr lang="fr-FR" dirty="0"/>
          </a:p>
        </p:txBody>
      </p:sp>
      <p:sp>
        <p:nvSpPr>
          <p:cNvPr id="25" name="Rectangle 24"/>
          <p:cNvSpPr/>
          <p:nvPr/>
        </p:nvSpPr>
        <p:spPr>
          <a:xfrm>
            <a:off x="900000" y="1188021"/>
            <a:ext cx="4616234" cy="1641475"/>
          </a:xfrm>
          <a:prstGeom prst="rect">
            <a:avLst/>
          </a:prstGeom>
          <a:noFill/>
        </p:spPr>
        <p:txBody>
          <a:bodyPr wrap="square" lIns="0" tIns="0" rIns="0" bIns="0">
            <a:spAutoFit/>
          </a:bodyPr>
          <a:lstStyle/>
          <a:p>
            <a:pPr>
              <a:spcAft>
                <a:spcPts val="400"/>
              </a:spcAft>
            </a:pPr>
            <a:r>
              <a:rPr lang="fr-FR" sz="1000" spc="10" dirty="0">
                <a:latin typeface="Arial" panose="020B0604020202020204" pitchFamily="34" charset="0"/>
                <a:cs typeface="Arial" panose="020B0604020202020204" pitchFamily="34" charset="0"/>
              </a:rPr>
              <a:t>Presque toutes les formations professionnelles (Ex. : CAP/CAP agricole, </a:t>
            </a:r>
            <a:br>
              <a:rPr lang="fr-FR" sz="1000" spc="10" dirty="0">
                <a:latin typeface="Arial" panose="020B0604020202020204" pitchFamily="34" charset="0"/>
                <a:cs typeface="Arial" panose="020B0604020202020204" pitchFamily="34" charset="0"/>
              </a:rPr>
            </a:br>
            <a:r>
              <a:rPr lang="fr-FR" sz="1000" spc="10" dirty="0">
                <a:latin typeface="Arial" panose="020B0604020202020204" pitchFamily="34" charset="0"/>
                <a:cs typeface="Arial" panose="020B0604020202020204" pitchFamily="34" charset="0"/>
              </a:rPr>
              <a:t>Bac pro/Bac pro agricole) peuvent se faire sous statut scolaire ou en apprentissage. Mais comment choisir entre les deux ?</a:t>
            </a:r>
          </a:p>
          <a:p>
            <a:pPr>
              <a:spcAft>
                <a:spcPts val="400"/>
              </a:spcAft>
            </a:pPr>
            <a:r>
              <a:rPr lang="fr-FR" sz="1000" b="1" spc="10" dirty="0">
                <a:latin typeface="Arial" panose="020B0604020202020204" pitchFamily="34" charset="0"/>
                <a:cs typeface="Arial" panose="020B0604020202020204" pitchFamily="34" charset="0"/>
              </a:rPr>
              <a:t>EN APPRENTISSAGE</a:t>
            </a:r>
            <a:r>
              <a:rPr lang="fr-FR" sz="1000" spc="10" dirty="0">
                <a:latin typeface="Arial" panose="020B0604020202020204" pitchFamily="34" charset="0"/>
                <a:cs typeface="Arial" panose="020B0604020202020204" pitchFamily="34" charset="0"/>
              </a:rPr>
              <a:t>, on est salarié : paye, contrat de travail, </a:t>
            </a:r>
            <a:br>
              <a:rPr lang="fr-FR" sz="1000" spc="10" dirty="0">
                <a:latin typeface="Arial" panose="020B0604020202020204" pitchFamily="34" charset="0"/>
                <a:cs typeface="Arial" panose="020B0604020202020204" pitchFamily="34" charset="0"/>
              </a:rPr>
            </a:br>
            <a:r>
              <a:rPr lang="fr-FR" sz="1000" spc="10" dirty="0">
                <a:latin typeface="Arial" panose="020B0604020202020204" pitchFamily="34" charset="0"/>
                <a:cs typeface="Arial" panose="020B0604020202020204" pitchFamily="34" charset="0"/>
              </a:rPr>
              <a:t>collègues, etc. C’est un bon moyen de découvrir le monde du travail et </a:t>
            </a:r>
            <a:br>
              <a:rPr lang="fr-FR" sz="1000" spc="10" dirty="0">
                <a:latin typeface="Arial" panose="020B0604020202020204" pitchFamily="34" charset="0"/>
                <a:cs typeface="Arial" panose="020B0604020202020204" pitchFamily="34" charset="0"/>
              </a:rPr>
            </a:br>
            <a:r>
              <a:rPr lang="fr-FR" sz="1000" spc="10" dirty="0">
                <a:latin typeface="Arial" panose="020B0604020202020204" pitchFamily="34" charset="0"/>
                <a:cs typeface="Arial" panose="020B0604020202020204" pitchFamily="34" charset="0"/>
              </a:rPr>
              <a:t>de gagner son propre argent mais il faut s’adapter à un rythme soutenu. </a:t>
            </a:r>
          </a:p>
          <a:p>
            <a:pPr>
              <a:spcAft>
                <a:spcPts val="400"/>
              </a:spcAft>
            </a:pPr>
            <a:r>
              <a:rPr lang="fr-FR" sz="1000" b="1" spc="10" dirty="0">
                <a:latin typeface="Arial" panose="020B0604020202020204" pitchFamily="34" charset="0"/>
                <a:cs typeface="Arial" panose="020B0604020202020204" pitchFamily="34" charset="0"/>
              </a:rPr>
              <a:t>SOUS STATUT SCOLAIRE</a:t>
            </a:r>
            <a:r>
              <a:rPr lang="fr-FR" sz="1000" spc="10" dirty="0">
                <a:latin typeface="Arial" panose="020B0604020202020204" pitchFamily="34" charset="0"/>
                <a:cs typeface="Arial" panose="020B0604020202020204" pitchFamily="34" charset="0"/>
              </a:rPr>
              <a:t>, on est plus souvent présent en établissement scolaire avec des périodes de stages en entreprise. </a:t>
            </a:r>
            <a:br>
              <a:rPr lang="fr-FR" sz="1000" spc="10" dirty="0">
                <a:latin typeface="Arial" panose="020B0604020202020204" pitchFamily="34" charset="0"/>
                <a:cs typeface="Arial" panose="020B0604020202020204" pitchFamily="34" charset="0"/>
              </a:rPr>
            </a:br>
            <a:r>
              <a:rPr lang="fr-FR" sz="1000" spc="10" dirty="0">
                <a:latin typeface="Arial" panose="020B0604020202020204" pitchFamily="34" charset="0"/>
                <a:cs typeface="Arial" panose="020B0604020202020204" pitchFamily="34" charset="0"/>
              </a:rPr>
              <a:t>On a droit à toutes les vacances scolaires, ce qui laisse plus de temps pour étudier et préparer les examens.</a:t>
            </a:r>
          </a:p>
        </p:txBody>
      </p:sp>
      <p:sp>
        <p:nvSpPr>
          <p:cNvPr id="3" name="Espace réservé du pied de page 5">
            <a:extLst>
              <a:ext uri="{FF2B5EF4-FFF2-40B4-BE49-F238E27FC236}">
                <a16:creationId xmlns:a16="http://schemas.microsoft.com/office/drawing/2014/main" id="{FA464F20-DC25-2A20-89F5-BC4443CD1E98}"/>
              </a:ext>
            </a:extLst>
          </p:cNvPr>
          <p:cNvSpPr>
            <a:spLocks noGrp="1"/>
          </p:cNvSpPr>
          <p:nvPr>
            <p:ph type="ftr" sz="quarter" idx="12"/>
          </p:nvPr>
        </p:nvSpPr>
        <p:spPr>
          <a:xfrm>
            <a:off x="649476" y="4840074"/>
            <a:ext cx="3897154" cy="274097"/>
          </a:xfrm>
        </p:spPr>
        <p:txBody>
          <a:bodyPr/>
          <a:lstStyle/>
          <a:p>
            <a:r>
              <a:rPr lang="fr-FR" b="1" cap="all" dirty="0"/>
              <a:t>Après la 3</a:t>
            </a:r>
            <a:r>
              <a:rPr lang="fr-FR" b="1" baseline="30000" dirty="0"/>
              <a:t>e</a:t>
            </a:r>
            <a:endParaRPr lang="fr-FR" b="1" cap="all" dirty="0"/>
          </a:p>
        </p:txBody>
      </p:sp>
      <p:sp>
        <p:nvSpPr>
          <p:cNvPr id="10" name="Titre 47">
            <a:extLst>
              <a:ext uri="{FF2B5EF4-FFF2-40B4-BE49-F238E27FC236}">
                <a16:creationId xmlns:a16="http://schemas.microsoft.com/office/drawing/2014/main" id="{9A9DBB97-E9AA-B651-28B0-807EF3B4505F}"/>
              </a:ext>
            </a:extLst>
          </p:cNvPr>
          <p:cNvSpPr>
            <a:spLocks noGrp="1"/>
          </p:cNvSpPr>
          <p:nvPr>
            <p:ph type="title"/>
          </p:nvPr>
        </p:nvSpPr>
        <p:spPr>
          <a:xfrm>
            <a:off x="2742162" y="180416"/>
            <a:ext cx="2566868" cy="395584"/>
          </a:xfrm>
        </p:spPr>
        <p:txBody>
          <a:bodyPr lIns="35932" tIns="35932" rIns="35932" bIns="35932"/>
          <a:lstStyle/>
          <a:p>
            <a:pPr>
              <a:lnSpc>
                <a:spcPct val="100000"/>
              </a:lnSpc>
            </a:pPr>
            <a:r>
              <a:rPr lang="fr-FR" cap="all" spc="30" dirty="0"/>
              <a:t>Après la 3</a:t>
            </a:r>
            <a:r>
              <a:rPr lang="fr-FR" spc="30" baseline="30000" dirty="0"/>
              <a:t>e</a:t>
            </a:r>
            <a:br>
              <a:rPr lang="fr-FR" spc="30" baseline="30000" dirty="0"/>
            </a:br>
            <a:r>
              <a:rPr lang="fr-FR" sz="1000" b="0" spc="30" dirty="0">
                <a:solidFill>
                  <a:prstClr val="black"/>
                </a:solidFill>
                <a:ea typeface="+mn-ea"/>
              </a:rPr>
              <a:t>Parcours d’orientation</a:t>
            </a:r>
            <a:endParaRPr lang="fr-FR" cap="all" spc="30" baseline="30000" dirty="0"/>
          </a:p>
        </p:txBody>
      </p:sp>
      <p:sp>
        <p:nvSpPr>
          <p:cNvPr id="12" name="Titre 1">
            <a:extLst>
              <a:ext uri="{FF2B5EF4-FFF2-40B4-BE49-F238E27FC236}">
                <a16:creationId xmlns:a16="http://schemas.microsoft.com/office/drawing/2014/main" id="{33A6078C-C928-7FB5-4FCE-F18B8CACE059}"/>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sz="1100" b="0" dirty="0"/>
              <a:t>S’orienter en voie professionnelle </a:t>
            </a:r>
            <a:br>
              <a:rPr lang="fr-FR" sz="1100" b="0" dirty="0"/>
            </a:br>
            <a:r>
              <a:rPr lang="fr-FR" sz="1100" b="0" dirty="0"/>
              <a:t>après la 3</a:t>
            </a:r>
            <a:r>
              <a:rPr lang="fr-FR" sz="1100" b="0" baseline="30000" dirty="0"/>
              <a:t>e</a:t>
            </a:r>
          </a:p>
        </p:txBody>
      </p:sp>
      <p:cxnSp>
        <p:nvCxnSpPr>
          <p:cNvPr id="13" name="Connecteur droit 12">
            <a:extLst>
              <a:ext uri="{FF2B5EF4-FFF2-40B4-BE49-F238E27FC236}">
                <a16:creationId xmlns:a16="http://schemas.microsoft.com/office/drawing/2014/main" id="{C537222A-C0DC-5DEF-C1CB-D8FF6F899532}"/>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B034882D-2315-7D69-B885-27E3033A75CF}"/>
              </a:ext>
            </a:extLst>
          </p:cNvPr>
          <p:cNvPicPr>
            <a:picLocks noChangeAspect="1"/>
          </p:cNvPicPr>
          <p:nvPr/>
        </p:nvPicPr>
        <p:blipFill>
          <a:blip r:embed="rId2"/>
          <a:stretch>
            <a:fillRect/>
          </a:stretch>
        </p:blipFill>
        <p:spPr>
          <a:xfrm>
            <a:off x="5852161" y="939368"/>
            <a:ext cx="3291840" cy="3360609"/>
          </a:xfrm>
          <a:prstGeom prst="rect">
            <a:avLst/>
          </a:prstGeom>
        </p:spPr>
      </p:pic>
      <p:sp>
        <p:nvSpPr>
          <p:cNvPr id="15" name="Organigramme : Procédé 10">
            <a:extLst>
              <a:ext uri="{FF2B5EF4-FFF2-40B4-BE49-F238E27FC236}">
                <a16:creationId xmlns:a16="http://schemas.microsoft.com/office/drawing/2014/main" id="{C6229D8C-EDC0-71BD-B0DE-6248B59AA1A6}"/>
              </a:ext>
            </a:extLst>
          </p:cNvPr>
          <p:cNvSpPr/>
          <p:nvPr/>
        </p:nvSpPr>
        <p:spPr>
          <a:xfrm>
            <a:off x="6084000" y="936030"/>
            <a:ext cx="2847371" cy="3274263"/>
          </a:xfrm>
          <a:prstGeom prst="flowChartProcess">
            <a:avLst/>
          </a:prstGeom>
          <a:noFill/>
          <a:ln>
            <a:noFill/>
          </a:ln>
        </p:spPr>
        <p:style>
          <a:lnRef idx="2">
            <a:schemeClr val="dk1"/>
          </a:lnRef>
          <a:fillRef idx="1">
            <a:schemeClr val="lt1"/>
          </a:fillRef>
          <a:effectRef idx="0">
            <a:schemeClr val="dk1"/>
          </a:effectRef>
          <a:fontRef idx="minor">
            <a:schemeClr val="dk1"/>
          </a:fontRef>
        </p:style>
        <p:txBody>
          <a:bodyPr lIns="0" tIns="0" rIns="0" bIns="0" rtlCol="0" anchor="ctr"/>
          <a:lstStyle/>
          <a:p>
            <a:pPr>
              <a:lnSpc>
                <a:spcPct val="150000"/>
              </a:lnSpc>
              <a:spcBef>
                <a:spcPts val="600"/>
              </a:spcBef>
              <a:spcAft>
                <a:spcPts val="200"/>
              </a:spcAft>
            </a:pPr>
            <a:r>
              <a:rPr lang="fr-FR" sz="1000" b="1" spc="10" dirty="0">
                <a:latin typeface="Arial" panose="020B0604020202020204" pitchFamily="34" charset="0"/>
                <a:cs typeface="Arial" panose="020B0604020202020204" pitchFamily="34" charset="0"/>
              </a:rPr>
              <a:t>INFO +</a:t>
            </a:r>
            <a:br>
              <a:rPr lang="fr-FR" sz="1000" b="1" spc="10" dirty="0">
                <a:latin typeface="Arial" panose="020B0604020202020204" pitchFamily="34" charset="0"/>
                <a:cs typeface="Arial" panose="020B0604020202020204" pitchFamily="34" charset="0"/>
              </a:rPr>
            </a:br>
            <a:r>
              <a:rPr lang="fr-FR" sz="1000" b="1" spc="10" dirty="0">
                <a:latin typeface="Arial" panose="020B0604020202020204" pitchFamily="34" charset="0"/>
                <a:cs typeface="Arial" panose="020B0604020202020204" pitchFamily="34" charset="0"/>
              </a:rPr>
              <a:t>L’APPRENTISSAGE</a:t>
            </a:r>
            <a:endParaRPr lang="fr-FR" sz="1000" spc="10" dirty="0">
              <a:latin typeface="Arial" panose="020B0604020202020204" pitchFamily="34" charset="0"/>
              <a:cs typeface="Arial" panose="020B0604020202020204" pitchFamily="34" charset="0"/>
            </a:endParaRPr>
          </a:p>
          <a:p>
            <a:pPr>
              <a:spcAft>
                <a:spcPts val="200"/>
              </a:spcAft>
              <a:buClr>
                <a:srgbClr val="E3000B"/>
              </a:buClr>
            </a:pPr>
            <a:r>
              <a:rPr lang="fr-FR" sz="900" b="1" spc="10" dirty="0">
                <a:solidFill>
                  <a:srgbClr val="E3000B"/>
                </a:solidFill>
                <a:latin typeface="Arial" panose="020B0604020202020204" pitchFamily="34" charset="0"/>
                <a:cs typeface="Arial" panose="020B0604020202020204" pitchFamily="34" charset="0"/>
              </a:rPr>
              <a:t>CONDITIONS</a:t>
            </a:r>
            <a:endParaRPr lang="fr-FR" sz="900" spc="10" dirty="0">
              <a:solidFill>
                <a:srgbClr val="E3000B"/>
              </a:solidFill>
              <a:latin typeface="Arial" panose="020B0604020202020204" pitchFamily="34" charset="0"/>
              <a:cs typeface="Arial" panose="020B0604020202020204" pitchFamily="34" charset="0"/>
            </a:endParaRPr>
          </a:p>
          <a:p>
            <a:pPr>
              <a:spcAft>
                <a:spcPts val="400"/>
              </a:spcAft>
            </a:pPr>
            <a:r>
              <a:rPr lang="fr-FR" sz="900" spc="10" dirty="0">
                <a:solidFill>
                  <a:prstClr val="black"/>
                </a:solidFill>
                <a:latin typeface="Arial" panose="020B0604020202020204" pitchFamily="34" charset="0"/>
                <a:cs typeface="Arial" panose="020B0604020202020204" pitchFamily="34" charset="0"/>
              </a:rPr>
              <a:t>Avoir entre 16 ou avoir terminé son cycle de collège</a:t>
            </a:r>
          </a:p>
          <a:p>
            <a:pPr>
              <a:spcBef>
                <a:spcPts val="400"/>
              </a:spcBef>
              <a:spcAft>
                <a:spcPts val="200"/>
              </a:spcAft>
            </a:pPr>
            <a:r>
              <a:rPr lang="fr-FR" sz="900" b="1" spc="10" dirty="0">
                <a:solidFill>
                  <a:srgbClr val="E3000B"/>
                </a:solidFill>
                <a:latin typeface="Arial" panose="020B0604020202020204" pitchFamily="34" charset="0"/>
                <a:cs typeface="Arial" panose="020B0604020202020204" pitchFamily="34" charset="0"/>
              </a:rPr>
              <a:t>LIEU</a:t>
            </a:r>
          </a:p>
          <a:p>
            <a:pPr>
              <a:spcAft>
                <a:spcPts val="400"/>
              </a:spcAft>
            </a:pPr>
            <a:r>
              <a:rPr lang="fr-FR" sz="900" spc="10" dirty="0">
                <a:solidFill>
                  <a:prstClr val="black"/>
                </a:solidFill>
                <a:latin typeface="Arial" panose="020B0604020202020204" pitchFamily="34" charset="0"/>
                <a:cs typeface="Arial" panose="020B0604020202020204" pitchFamily="34" charset="0"/>
              </a:rPr>
              <a:t>Cours en CFA ou en UFA (lycée), en alternance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avec les périodes de travail chez l’employeur.</a:t>
            </a:r>
          </a:p>
          <a:p>
            <a:pPr>
              <a:spcBef>
                <a:spcPts val="400"/>
              </a:spcBef>
              <a:spcAft>
                <a:spcPts val="200"/>
              </a:spcAft>
            </a:pPr>
            <a:r>
              <a:rPr lang="fr-FR" sz="900" b="1" spc="10" dirty="0">
                <a:solidFill>
                  <a:srgbClr val="E3000B"/>
                </a:solidFill>
                <a:latin typeface="Arial" panose="020B0604020202020204" pitchFamily="34" charset="0"/>
                <a:cs typeface="Arial" panose="020B0604020202020204" pitchFamily="34" charset="0"/>
              </a:rPr>
              <a:t>DÉMARCHE</a:t>
            </a:r>
          </a:p>
          <a:p>
            <a:pPr>
              <a:spcAft>
                <a:spcPts val="400"/>
              </a:spcAft>
            </a:pPr>
            <a:r>
              <a:rPr lang="fr-FR" sz="900" spc="10" dirty="0">
                <a:solidFill>
                  <a:prstClr val="black"/>
                </a:solidFill>
                <a:latin typeface="Arial" panose="020B0604020202020204" pitchFamily="34" charset="0"/>
                <a:cs typeface="Arial" panose="020B0604020202020204" pitchFamily="34" charset="0"/>
              </a:rPr>
              <a:t>Dès janvier/février, rechercher une entreprise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et un établissement.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Signer un contrat avec l’employeur et l’établissement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de formation.</a:t>
            </a:r>
          </a:p>
          <a:p>
            <a:pPr>
              <a:spcBef>
                <a:spcPts val="400"/>
              </a:spcBef>
              <a:spcAft>
                <a:spcPts val="200"/>
              </a:spcAft>
            </a:pPr>
            <a:r>
              <a:rPr lang="fr-FR" sz="900" b="1" spc="10" dirty="0">
                <a:solidFill>
                  <a:srgbClr val="E3000B"/>
                </a:solidFill>
                <a:latin typeface="Arial" panose="020B0604020202020204" pitchFamily="34" charset="0"/>
                <a:cs typeface="Arial" panose="020B0604020202020204" pitchFamily="34" charset="0"/>
              </a:rPr>
              <a:t>RÉMUNERATION</a:t>
            </a:r>
          </a:p>
          <a:p>
            <a:pPr>
              <a:spcAft>
                <a:spcPts val="400"/>
              </a:spcAft>
            </a:pPr>
            <a:r>
              <a:rPr lang="fr-FR" sz="900" spc="10" dirty="0">
                <a:solidFill>
                  <a:prstClr val="black"/>
                </a:solidFill>
                <a:latin typeface="Arial" panose="020B0604020202020204" pitchFamily="34" charset="0"/>
                <a:cs typeface="Arial" panose="020B0604020202020204" pitchFamily="34" charset="0"/>
              </a:rPr>
              <a:t>Entre 486,49 € et 1 405,00 €/mois, selon l’âge et l’année d’études.</a:t>
            </a:r>
          </a:p>
          <a:p>
            <a:pPr>
              <a:spcBef>
                <a:spcPts val="400"/>
              </a:spcBef>
              <a:spcAft>
                <a:spcPts val="200"/>
              </a:spcAft>
            </a:pPr>
            <a:r>
              <a:rPr lang="fr-FR" sz="900" b="1" spc="10" dirty="0">
                <a:solidFill>
                  <a:srgbClr val="E3000B"/>
                </a:solidFill>
                <a:latin typeface="Arial" panose="020B0604020202020204" pitchFamily="34" charset="0"/>
                <a:cs typeface="Arial" panose="020B0604020202020204" pitchFamily="34" charset="0"/>
              </a:rPr>
              <a:t>DURÉE</a:t>
            </a:r>
          </a:p>
          <a:p>
            <a:pPr>
              <a:spcAft>
                <a:spcPts val="400"/>
              </a:spcAft>
            </a:pPr>
            <a:r>
              <a:rPr lang="fr-FR" sz="900" spc="10" dirty="0">
                <a:solidFill>
                  <a:prstClr val="black"/>
                </a:solidFill>
                <a:latin typeface="Arial" panose="020B0604020202020204" pitchFamily="34" charset="0"/>
                <a:cs typeface="Arial" panose="020B0604020202020204" pitchFamily="34" charset="0"/>
              </a:rPr>
              <a:t>Pouvant aller de 6 mois à 3 ans.</a:t>
            </a:r>
          </a:p>
        </p:txBody>
      </p:sp>
      <p:sp>
        <p:nvSpPr>
          <p:cNvPr id="16" name="Espace réservé du contenu 9">
            <a:extLst>
              <a:ext uri="{FF2B5EF4-FFF2-40B4-BE49-F238E27FC236}">
                <a16:creationId xmlns:a16="http://schemas.microsoft.com/office/drawing/2014/main" id="{3EBFC44B-C30F-2A89-BD90-9B5CB3C91310}"/>
              </a:ext>
            </a:extLst>
          </p:cNvPr>
          <p:cNvSpPr txBox="1">
            <a:spLocks/>
          </p:cNvSpPr>
          <p:nvPr/>
        </p:nvSpPr>
        <p:spPr>
          <a:xfrm>
            <a:off x="900000" y="900001"/>
            <a:ext cx="7560000" cy="288000"/>
          </a:xfrm>
          <a:prstGeom prst="rect">
            <a:avLst/>
          </a:prstGeom>
        </p:spPr>
        <p:txBody>
          <a:bodyPr vert="horz" lIns="0" tIns="0" rIns="0" bIns="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30" dirty="0">
                <a:solidFill>
                  <a:srgbClr val="000091"/>
                </a:solidFill>
                <a:latin typeface="Arial" panose="020B0604020202020204" pitchFamily="34" charset="0"/>
                <a:cs typeface="Arial" panose="020B0604020202020204" pitchFamily="34" charset="0"/>
              </a:rPr>
              <a:t>STATUT SCOLAIRE OU APPRENTISSAGE ?</a:t>
            </a:r>
          </a:p>
        </p:txBody>
      </p:sp>
    </p:spTree>
    <p:extLst>
      <p:ext uri="{BB962C8B-B14F-4D97-AF65-F5344CB8AC3E}">
        <p14:creationId xmlns:p14="http://schemas.microsoft.com/office/powerpoint/2010/main" val="2467773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5"/>
          </p:nvPr>
        </p:nvSpPr>
        <p:spPr/>
        <p:txBody>
          <a:bodyPr/>
          <a:lstStyle/>
          <a:p>
            <a:fld id="{60B61C69-09D9-457A-B1A2-BDBBFD87301B}" type="slidenum">
              <a:rPr lang="fr-FR" smtClean="0"/>
              <a:t>6</a:t>
            </a:fld>
            <a:endParaRPr lang="fr-FR" dirty="0"/>
          </a:p>
        </p:txBody>
      </p:sp>
      <p:sp>
        <p:nvSpPr>
          <p:cNvPr id="19" name="Rectangle 18"/>
          <p:cNvSpPr/>
          <p:nvPr/>
        </p:nvSpPr>
        <p:spPr>
          <a:xfrm>
            <a:off x="900000" y="1579877"/>
            <a:ext cx="3997893" cy="1297791"/>
          </a:xfrm>
          <a:prstGeom prst="rect">
            <a:avLst/>
          </a:prstGeom>
          <a:noFill/>
        </p:spPr>
        <p:txBody>
          <a:bodyPr wrap="square" lIns="0" tIns="0" rIns="0" bIns="0">
            <a:spAutoFit/>
          </a:bodyPr>
          <a:lstStyle/>
          <a:p>
            <a:pPr marL="171117" indent="-171117">
              <a:spcAft>
                <a:spcPts val="400"/>
              </a:spcAft>
              <a:buClr>
                <a:srgbClr val="E3000B"/>
              </a:buClr>
              <a:buFont typeface="Wingdings 3" panose="05040102010807070707" pitchFamily="18" charset="2"/>
              <a:buChar char="Ú"/>
            </a:pPr>
            <a:r>
              <a:rPr lang="fr-FR" sz="900" spc="10" dirty="0">
                <a:solidFill>
                  <a:prstClr val="black"/>
                </a:solidFill>
                <a:latin typeface="Arial" panose="020B0604020202020204" pitchFamily="34" charset="0"/>
                <a:cs typeface="Arial" panose="020B0604020202020204" pitchFamily="34" charset="0"/>
              </a:rPr>
              <a:t>une co-intervention entre l’enseignement professionnel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et l’enseignement général, dont le français, les mathématiques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et toutes les disciplines dont le choix est proposé et décidé en conseil pédagogique et conseil d’administration, selon les projets engagés.</a:t>
            </a:r>
          </a:p>
          <a:p>
            <a:pPr marL="171117" indent="-171117">
              <a:spcAft>
                <a:spcPts val="400"/>
              </a:spcAft>
              <a:buClr>
                <a:srgbClr val="E3000B"/>
              </a:buClr>
              <a:buFont typeface="Wingdings 3" panose="05040102010807070707" pitchFamily="18" charset="2"/>
              <a:buChar char="Ú"/>
            </a:pPr>
            <a:r>
              <a:rPr lang="fr-FR" sz="900" spc="10" dirty="0">
                <a:solidFill>
                  <a:prstClr val="black"/>
                </a:solidFill>
                <a:latin typeface="Arial" panose="020B0604020202020204" pitchFamily="34" charset="0"/>
                <a:cs typeface="Arial" panose="020B0604020202020204" pitchFamily="34" charset="0"/>
              </a:rPr>
              <a:t>la </a:t>
            </a:r>
            <a:r>
              <a:rPr lang="fr-FR" sz="900" spc="10" dirty="0">
                <a:solidFill>
                  <a:prstClr val="black"/>
                </a:solidFill>
                <a:latin typeface="Arial" panose="020B0604020202020204" pitchFamily="34" charset="0"/>
                <a:cs typeface="Arial" panose="020B0604020202020204" pitchFamily="34" charset="0"/>
                <a:hlinkClick r:id="rId2"/>
              </a:rPr>
              <a:t>réalisation d’un chef-d’œuvre </a:t>
            </a:r>
            <a:r>
              <a:rPr lang="fr-FR" sz="900" spc="10" dirty="0">
                <a:solidFill>
                  <a:prstClr val="black"/>
                </a:solidFill>
                <a:latin typeface="Arial" panose="020B0604020202020204" pitchFamily="34" charset="0"/>
                <a:cs typeface="Arial" panose="020B0604020202020204" pitchFamily="34" charset="0"/>
              </a:rPr>
              <a:t>sur les deux années (œuvre concrète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et interdisciplinaire), qui fait l’objet d’un suivi pédagogique évalué pendant son élaboration, ainsi qu’une </a:t>
            </a:r>
            <a:r>
              <a:rPr lang="fr-FR" sz="900" spc="10" dirty="0">
                <a:solidFill>
                  <a:prstClr val="black"/>
                </a:solidFill>
                <a:latin typeface="Arial" panose="020B0604020202020204" pitchFamily="34" charset="0"/>
                <a:cs typeface="Arial" panose="020B0604020202020204" pitchFamily="34" charset="0"/>
                <a:hlinkClick r:id="rId3"/>
              </a:rPr>
              <a:t>épreuve orale </a:t>
            </a:r>
            <a:r>
              <a:rPr lang="fr-FR" sz="900" spc="10" dirty="0">
                <a:solidFill>
                  <a:prstClr val="black"/>
                </a:solidFill>
                <a:latin typeface="Arial" panose="020B0604020202020204" pitchFamily="34" charset="0"/>
                <a:cs typeface="Arial" panose="020B0604020202020204" pitchFamily="34" charset="0"/>
              </a:rPr>
              <a:t>de dix minutes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en terminale CAP.</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Pour consulter des exemples de chefs-d’œuvre, consulter </a:t>
            </a:r>
            <a:r>
              <a:rPr lang="fr-FR" sz="900" spc="10" dirty="0">
                <a:solidFill>
                  <a:prstClr val="black"/>
                </a:solidFill>
                <a:latin typeface="Arial" panose="020B0604020202020204" pitchFamily="34" charset="0"/>
                <a:cs typeface="Arial" panose="020B0604020202020204" pitchFamily="34" charset="0"/>
                <a:hlinkClick r:id="rId4"/>
              </a:rPr>
              <a:t>BRIO</a:t>
            </a:r>
            <a:r>
              <a:rPr lang="fr-FR" sz="900" spc="10" dirty="0">
                <a:solidFill>
                  <a:prstClr val="black"/>
                </a:solidFill>
                <a:latin typeface="Arial" panose="020B0604020202020204" pitchFamily="34" charset="0"/>
                <a:cs typeface="Arial" panose="020B0604020202020204" pitchFamily="34" charset="0"/>
              </a:rPr>
              <a:t>.</a:t>
            </a:r>
          </a:p>
        </p:txBody>
      </p:sp>
      <p:sp>
        <p:nvSpPr>
          <p:cNvPr id="21" name="Rectangle 20"/>
          <p:cNvSpPr/>
          <p:nvPr/>
        </p:nvSpPr>
        <p:spPr>
          <a:xfrm>
            <a:off x="900000" y="1296000"/>
            <a:ext cx="37800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22" name="Rectangle 21"/>
          <p:cNvSpPr/>
          <p:nvPr/>
        </p:nvSpPr>
        <p:spPr>
          <a:xfrm>
            <a:off x="900229" y="1320645"/>
            <a:ext cx="3708000" cy="166712"/>
          </a:xfrm>
          <a:prstGeom prst="rect">
            <a:avLst/>
          </a:prstGeom>
          <a:noFill/>
        </p:spPr>
        <p:txBody>
          <a:bodyPr wrap="square" lIns="0" tIns="0" rIns="0" bIns="0" anchor="ctr" anchorCtr="0">
            <a:spAutoFit/>
          </a:bodyPr>
          <a:lstStyle/>
          <a:p>
            <a:pPr marL="71858">
              <a:lnSpc>
                <a:spcPts val="1339"/>
              </a:lnSpc>
              <a:spcAft>
                <a:spcPts val="1200"/>
              </a:spcAft>
            </a:pPr>
            <a:r>
              <a:rPr lang="fr-FR" sz="1200" b="1" dirty="0">
                <a:solidFill>
                  <a:prstClr val="black"/>
                </a:solidFill>
                <a:latin typeface="Arial" panose="020B0604020202020204" pitchFamily="34" charset="0"/>
                <a:cs typeface="Arial" panose="020B0604020202020204" pitchFamily="34" charset="0"/>
              </a:rPr>
              <a:t>Enseignements professionnels, avec entre autres</a:t>
            </a:r>
          </a:p>
        </p:txBody>
      </p:sp>
      <p:sp>
        <p:nvSpPr>
          <p:cNvPr id="25"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1"/>
            <a:ext cx="7560000" cy="288000"/>
          </a:xfrm>
          <a:prstGeom prst="rect">
            <a:avLst/>
          </a:prstGeom>
        </p:spPr>
        <p:txBody>
          <a:bodyPr vert="horz" lIns="0" tIns="0" rIns="0" bIns="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30" dirty="0">
                <a:solidFill>
                  <a:srgbClr val="000091"/>
                </a:solidFill>
                <a:latin typeface="Arial" panose="020B0604020202020204" pitchFamily="34" charset="0"/>
                <a:cs typeface="Arial" panose="020B0604020202020204" pitchFamily="34" charset="0"/>
              </a:rPr>
              <a:t>LA RÉPARTITION DES ENSEIGNEMENTS EN CAP</a:t>
            </a:r>
          </a:p>
        </p:txBody>
      </p:sp>
      <p:pic>
        <p:nvPicPr>
          <p:cNvPr id="4" name="Image 3"/>
          <p:cNvPicPr>
            <a:picLocks noChangeAspect="1"/>
          </p:cNvPicPr>
          <p:nvPr/>
        </p:nvPicPr>
        <p:blipFill>
          <a:blip r:embed="rId5"/>
          <a:stretch>
            <a:fillRect/>
          </a:stretch>
        </p:blipFill>
        <p:spPr>
          <a:xfrm>
            <a:off x="5040000" y="1440000"/>
            <a:ext cx="3962400" cy="3027680"/>
          </a:xfrm>
          <a:prstGeom prst="rect">
            <a:avLst/>
          </a:prstGeom>
        </p:spPr>
      </p:pic>
      <p:sp>
        <p:nvSpPr>
          <p:cNvPr id="27" name="Rectangle 26"/>
          <p:cNvSpPr/>
          <p:nvPr/>
        </p:nvSpPr>
        <p:spPr>
          <a:xfrm>
            <a:off x="900000" y="3321897"/>
            <a:ext cx="3997340" cy="415498"/>
          </a:xfrm>
          <a:prstGeom prst="rect">
            <a:avLst/>
          </a:prstGeom>
          <a:noFill/>
        </p:spPr>
        <p:txBody>
          <a:bodyPr wrap="square" lIns="0" tIns="0" rIns="0" bIns="0">
            <a:spAutoFit/>
          </a:bodyPr>
          <a:lstStyle/>
          <a:p>
            <a:pPr marL="171117" indent="-171117">
              <a:spcAft>
                <a:spcPts val="400"/>
              </a:spcAft>
              <a:buClr>
                <a:srgbClr val="E3000B"/>
              </a:buClr>
              <a:buFont typeface="Wingdings 3" panose="05040102010807070707" pitchFamily="18" charset="2"/>
              <a:buChar char="Ú"/>
            </a:pPr>
            <a:r>
              <a:rPr lang="fr-FR" sz="900" spc="10" dirty="0">
                <a:solidFill>
                  <a:prstClr val="black"/>
                </a:solidFill>
                <a:latin typeface="Arial" panose="020B0604020202020204" pitchFamily="34" charset="0"/>
                <a:cs typeface="Arial" panose="020B0604020202020204" pitchFamily="34" charset="0"/>
              </a:rPr>
              <a:t>Français, Histoire-Géographie, Éducation civique et morale, Mathématiques, Physique-Chimie, Langue Vivante A, Arts,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Éducation physique et sportive.</a:t>
            </a:r>
          </a:p>
        </p:txBody>
      </p:sp>
      <p:sp>
        <p:nvSpPr>
          <p:cNvPr id="28" name="Rectangle 27"/>
          <p:cNvSpPr/>
          <p:nvPr/>
        </p:nvSpPr>
        <p:spPr>
          <a:xfrm>
            <a:off x="900000" y="3043980"/>
            <a:ext cx="20520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29" name="Rectangle 28"/>
          <p:cNvSpPr/>
          <p:nvPr/>
        </p:nvSpPr>
        <p:spPr>
          <a:xfrm>
            <a:off x="900811" y="3060983"/>
            <a:ext cx="1956719" cy="184666"/>
          </a:xfrm>
          <a:prstGeom prst="rect">
            <a:avLst/>
          </a:prstGeom>
          <a:noFill/>
        </p:spPr>
        <p:txBody>
          <a:bodyPr wrap="square" lIns="0" tIns="0" rIns="0" bIns="0" anchor="ctr" anchorCtr="0">
            <a:spAutoFit/>
          </a:bodyPr>
          <a:lstStyle/>
          <a:p>
            <a:pPr marL="71858">
              <a:spcAft>
                <a:spcPts val="1200"/>
              </a:spcAft>
            </a:pPr>
            <a:r>
              <a:rPr lang="fr-FR" sz="1200" b="1" dirty="0">
                <a:solidFill>
                  <a:prstClr val="black"/>
                </a:solidFill>
                <a:latin typeface="Arial" panose="020B0604020202020204" pitchFamily="34" charset="0"/>
                <a:cs typeface="Arial" panose="020B0604020202020204" pitchFamily="34" charset="0"/>
              </a:rPr>
              <a:t>Enseignements généraux</a:t>
            </a:r>
          </a:p>
        </p:txBody>
      </p:sp>
      <p:sp>
        <p:nvSpPr>
          <p:cNvPr id="30" name="Rectangle 29"/>
          <p:cNvSpPr/>
          <p:nvPr/>
        </p:nvSpPr>
        <p:spPr>
          <a:xfrm>
            <a:off x="900030" y="4194080"/>
            <a:ext cx="3997892" cy="605294"/>
          </a:xfrm>
          <a:prstGeom prst="rect">
            <a:avLst/>
          </a:prstGeom>
          <a:noFill/>
        </p:spPr>
        <p:txBody>
          <a:bodyPr wrap="square" lIns="0" tIns="0" rIns="0" bIns="0">
            <a:spAutoFit/>
          </a:bodyPr>
          <a:lstStyle/>
          <a:p>
            <a:pPr marL="171117" indent="-171117">
              <a:spcAft>
                <a:spcPts val="400"/>
              </a:spcAft>
              <a:buClr>
                <a:srgbClr val="E3000B"/>
              </a:buClr>
              <a:buFont typeface="Wingdings 3" panose="05040102010807070707" pitchFamily="18" charset="2"/>
              <a:buChar char="Ú"/>
            </a:pPr>
            <a:r>
              <a:rPr lang="fr-FR" sz="900" spc="10" dirty="0">
                <a:solidFill>
                  <a:prstClr val="black"/>
                </a:solidFill>
                <a:latin typeface="Arial" panose="020B0604020202020204" pitchFamily="34" charset="0"/>
                <a:cs typeface="Arial" panose="020B0604020202020204" pitchFamily="34" charset="0"/>
              </a:rPr>
              <a:t>12 à 14 semaines pour un CAP en 2 ans,</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5 semaines minimum pour un CAP en 1 an.</a:t>
            </a:r>
          </a:p>
          <a:p>
            <a:pPr marL="171117" indent="-171117">
              <a:spcAft>
                <a:spcPts val="400"/>
              </a:spcAft>
              <a:buClr>
                <a:srgbClr val="E3000B"/>
              </a:buClr>
              <a:buFont typeface="Wingdings 3" panose="05040102010807070707" pitchFamily="18" charset="2"/>
              <a:buChar char="Ú"/>
            </a:pPr>
            <a:r>
              <a:rPr lang="fr-FR" sz="900" spc="10" dirty="0">
                <a:solidFill>
                  <a:prstClr val="black"/>
                </a:solidFill>
                <a:latin typeface="Arial" panose="020B0604020202020204" pitchFamily="34" charset="0"/>
                <a:cs typeface="Arial" panose="020B0604020202020204" pitchFamily="34" charset="0"/>
              </a:rPr>
              <a:t>Une allocation de stage (50 € en 1</a:t>
            </a:r>
            <a:r>
              <a:rPr lang="fr-FR" sz="900" spc="10" baseline="30000" dirty="0">
                <a:solidFill>
                  <a:prstClr val="black"/>
                </a:solidFill>
                <a:latin typeface="Arial" panose="020B0604020202020204" pitchFamily="34" charset="0"/>
                <a:cs typeface="Arial" panose="020B0604020202020204" pitchFamily="34" charset="0"/>
              </a:rPr>
              <a:t>re</a:t>
            </a:r>
            <a:r>
              <a:rPr lang="fr-FR" sz="900" spc="10" dirty="0">
                <a:solidFill>
                  <a:prstClr val="black"/>
                </a:solidFill>
                <a:latin typeface="Arial" panose="020B0604020202020204" pitchFamily="34" charset="0"/>
                <a:cs typeface="Arial" panose="020B0604020202020204" pitchFamily="34" charset="0"/>
              </a:rPr>
              <a:t> année et 75 € en 2</a:t>
            </a:r>
            <a:r>
              <a:rPr lang="fr-FR" sz="900" spc="10" baseline="30000" dirty="0">
                <a:solidFill>
                  <a:prstClr val="black"/>
                </a:solidFill>
                <a:latin typeface="Arial" panose="020B0604020202020204" pitchFamily="34" charset="0"/>
                <a:cs typeface="Arial" panose="020B0604020202020204" pitchFamily="34" charset="0"/>
              </a:rPr>
              <a:t>e</a:t>
            </a:r>
            <a:r>
              <a:rPr lang="fr-FR" sz="900" spc="10" dirty="0">
                <a:solidFill>
                  <a:prstClr val="black"/>
                </a:solidFill>
                <a:latin typeface="Arial" panose="020B0604020202020204" pitchFamily="34" charset="0"/>
                <a:cs typeface="Arial" panose="020B0604020202020204" pitchFamily="34" charset="0"/>
              </a:rPr>
              <a:t> année,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par semaine de PFMP) est versée par l'État.</a:t>
            </a:r>
          </a:p>
        </p:txBody>
      </p:sp>
      <p:sp>
        <p:nvSpPr>
          <p:cNvPr id="31" name="Rectangle 30"/>
          <p:cNvSpPr/>
          <p:nvPr/>
        </p:nvSpPr>
        <p:spPr>
          <a:xfrm>
            <a:off x="900030" y="3901140"/>
            <a:ext cx="342054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32" name="Rectangle 31"/>
          <p:cNvSpPr/>
          <p:nvPr/>
        </p:nvSpPr>
        <p:spPr>
          <a:xfrm>
            <a:off x="900229" y="3916807"/>
            <a:ext cx="3420000" cy="184666"/>
          </a:xfrm>
          <a:prstGeom prst="rect">
            <a:avLst/>
          </a:prstGeom>
          <a:noFill/>
        </p:spPr>
        <p:txBody>
          <a:bodyPr wrap="square" lIns="0" tIns="0" rIns="0" bIns="0" anchor="ctr" anchorCtr="0">
            <a:spAutoFit/>
          </a:bodyPr>
          <a:lstStyle/>
          <a:p>
            <a:pPr marL="71858">
              <a:spcAft>
                <a:spcPts val="1200"/>
              </a:spcAft>
            </a:pPr>
            <a:r>
              <a:rPr lang="fr-FR" sz="1200" b="1" dirty="0">
                <a:solidFill>
                  <a:prstClr val="black"/>
                </a:solidFill>
                <a:latin typeface="Arial" panose="020B0604020202020204" pitchFamily="34" charset="0"/>
                <a:cs typeface="Arial" panose="020B0604020202020204" pitchFamily="34" charset="0"/>
              </a:rPr>
              <a:t>Périodes de formation en entreprise (PFMP)</a:t>
            </a:r>
          </a:p>
        </p:txBody>
      </p:sp>
      <p:sp>
        <p:nvSpPr>
          <p:cNvPr id="7" name="Espace réservé du pied de page 5">
            <a:extLst>
              <a:ext uri="{FF2B5EF4-FFF2-40B4-BE49-F238E27FC236}">
                <a16:creationId xmlns:a16="http://schemas.microsoft.com/office/drawing/2014/main" id="{B9D24588-485A-27FB-17D6-E25386DE2C36}"/>
              </a:ext>
            </a:extLst>
          </p:cNvPr>
          <p:cNvSpPr>
            <a:spLocks noGrp="1"/>
          </p:cNvSpPr>
          <p:nvPr>
            <p:ph type="ftr" sz="quarter" idx="12"/>
          </p:nvPr>
        </p:nvSpPr>
        <p:spPr>
          <a:xfrm>
            <a:off x="649476" y="4840074"/>
            <a:ext cx="3897154" cy="274097"/>
          </a:xfrm>
        </p:spPr>
        <p:txBody>
          <a:bodyPr/>
          <a:lstStyle/>
          <a:p>
            <a:r>
              <a:rPr lang="fr-FR" b="1" cap="all" dirty="0"/>
              <a:t>Après la 3</a:t>
            </a:r>
            <a:r>
              <a:rPr lang="fr-FR" b="1" baseline="30000" dirty="0"/>
              <a:t>e</a:t>
            </a:r>
            <a:endParaRPr lang="fr-FR" b="1" cap="all" dirty="0"/>
          </a:p>
        </p:txBody>
      </p:sp>
      <p:sp>
        <p:nvSpPr>
          <p:cNvPr id="3" name="Titre 47">
            <a:extLst>
              <a:ext uri="{FF2B5EF4-FFF2-40B4-BE49-F238E27FC236}">
                <a16:creationId xmlns:a16="http://schemas.microsoft.com/office/drawing/2014/main" id="{3FC5A5C2-B082-D014-974B-DC73B5521A6D}"/>
              </a:ext>
            </a:extLst>
          </p:cNvPr>
          <p:cNvSpPr txBox="1">
            <a:spLocks/>
          </p:cNvSpPr>
          <p:nvPr/>
        </p:nvSpPr>
        <p:spPr>
          <a:xfrm>
            <a:off x="2742162" y="180416"/>
            <a:ext cx="2566868" cy="395584"/>
          </a:xfrm>
          <a:prstGeom prst="rect">
            <a:avLst/>
          </a:prstGeom>
        </p:spPr>
        <p:txBody>
          <a:bodyPr vert="horz" lIns="35932" tIns="35932" rIns="35932" bIns="35932"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cap="all" spc="30" dirty="0"/>
              <a:t>Après la 3</a:t>
            </a:r>
            <a:r>
              <a:rPr lang="fr-FR" spc="30" baseline="30000" dirty="0"/>
              <a:t>e</a:t>
            </a:r>
            <a:br>
              <a:rPr lang="fr-FR" spc="30" baseline="30000" dirty="0"/>
            </a:br>
            <a:r>
              <a:rPr lang="fr-FR" sz="1000" b="0" spc="30" dirty="0">
                <a:solidFill>
                  <a:prstClr val="black"/>
                </a:solidFill>
                <a:ea typeface="+mn-ea"/>
              </a:rPr>
              <a:t>Parcours d’orientation</a:t>
            </a:r>
            <a:endParaRPr lang="fr-FR" cap="all" spc="30" baseline="30000" dirty="0"/>
          </a:p>
        </p:txBody>
      </p:sp>
      <p:sp>
        <p:nvSpPr>
          <p:cNvPr id="11" name="Titre 1">
            <a:extLst>
              <a:ext uri="{FF2B5EF4-FFF2-40B4-BE49-F238E27FC236}">
                <a16:creationId xmlns:a16="http://schemas.microsoft.com/office/drawing/2014/main" id="{18932EF2-04C4-F43D-4B15-16B4DBC52B5F}"/>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sz="1100" b="0" dirty="0"/>
              <a:t>S’orienter en voie professionnelle </a:t>
            </a:r>
            <a:br>
              <a:rPr lang="fr-FR" sz="1100" b="0" dirty="0"/>
            </a:br>
            <a:r>
              <a:rPr lang="fr-FR" sz="1100" b="0" dirty="0"/>
              <a:t>après la 3</a:t>
            </a:r>
            <a:r>
              <a:rPr lang="fr-FR" sz="1100" b="0" baseline="30000" dirty="0"/>
              <a:t>e</a:t>
            </a:r>
          </a:p>
        </p:txBody>
      </p:sp>
      <p:cxnSp>
        <p:nvCxnSpPr>
          <p:cNvPr id="12" name="Connecteur droit 11">
            <a:extLst>
              <a:ext uri="{FF2B5EF4-FFF2-40B4-BE49-F238E27FC236}">
                <a16:creationId xmlns:a16="http://schemas.microsoft.com/office/drawing/2014/main" id="{6159846E-B28A-CE4F-B417-DE3C58EB39B7}"/>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097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a:stretch>
            <a:fillRect/>
          </a:stretch>
        </p:blipFill>
        <p:spPr>
          <a:xfrm>
            <a:off x="5040030" y="1440001"/>
            <a:ext cx="3911600" cy="3088640"/>
          </a:xfrm>
          <a:prstGeom prst="rect">
            <a:avLst/>
          </a:prstGeom>
        </p:spPr>
      </p:pic>
      <p:sp>
        <p:nvSpPr>
          <p:cNvPr id="5" name="Espace réservé du texte 4"/>
          <p:cNvSpPr>
            <a:spLocks noGrp="1"/>
          </p:cNvSpPr>
          <p:nvPr>
            <p:ph type="body" sz="quarter" idx="15"/>
          </p:nvPr>
        </p:nvSpPr>
        <p:spPr/>
        <p:txBody>
          <a:bodyPr/>
          <a:lstStyle/>
          <a:p>
            <a:fld id="{60B61C69-09D9-457A-B1A2-BDBBFD87301B}" type="slidenum">
              <a:rPr lang="fr-FR" smtClean="0"/>
              <a:t>7</a:t>
            </a:fld>
            <a:endParaRPr lang="fr-FR" dirty="0"/>
          </a:p>
        </p:txBody>
      </p:sp>
      <p:sp>
        <p:nvSpPr>
          <p:cNvPr id="19" name="Rectangle 18"/>
          <p:cNvSpPr/>
          <p:nvPr/>
        </p:nvSpPr>
        <p:spPr>
          <a:xfrm>
            <a:off x="900001" y="1580401"/>
            <a:ext cx="3780000" cy="1574790"/>
          </a:xfrm>
          <a:prstGeom prst="rect">
            <a:avLst/>
          </a:prstGeom>
          <a:noFill/>
        </p:spPr>
        <p:txBody>
          <a:bodyPr wrap="square" lIns="0" tIns="0" rIns="0" bIns="0">
            <a:spAutoFit/>
          </a:bodyPr>
          <a:lstStyle/>
          <a:p>
            <a:pPr marL="171117" indent="-171117">
              <a:spcAft>
                <a:spcPts val="400"/>
              </a:spcAft>
              <a:buClr>
                <a:srgbClr val="E3000B"/>
              </a:buClr>
              <a:buFont typeface="Wingdings 3" panose="05040102010807070707" pitchFamily="18" charset="2"/>
              <a:buChar char="Ú"/>
            </a:pPr>
            <a:r>
              <a:rPr lang="fr-FR" sz="900" spc="10" dirty="0">
                <a:solidFill>
                  <a:prstClr val="black"/>
                </a:solidFill>
                <a:latin typeface="Arial" panose="020B0604020202020204" pitchFamily="34" charset="0"/>
                <a:cs typeface="Arial" panose="020B0604020202020204" pitchFamily="34" charset="0"/>
              </a:rPr>
              <a:t>une co-intervention entre l’enseignement professionnel et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l’enseignement général, dont le français, les mathématiques et toutes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les disciplines dont le choix est proposé et décidé en conseil pédagogique et conseil d’administration, selon les projets engagés.</a:t>
            </a:r>
          </a:p>
          <a:p>
            <a:pPr marL="171117" indent="-171117">
              <a:spcAft>
                <a:spcPts val="400"/>
              </a:spcAft>
              <a:buClr>
                <a:srgbClr val="E3000B"/>
              </a:buClr>
              <a:buFont typeface="Wingdings 3" panose="05040102010807070707" pitchFamily="18" charset="2"/>
              <a:buChar char="Ú"/>
            </a:pPr>
            <a:r>
              <a:rPr lang="fr-FR" sz="900" spc="10" dirty="0">
                <a:solidFill>
                  <a:prstClr val="black"/>
                </a:solidFill>
                <a:latin typeface="Arial" panose="020B0604020202020204" pitchFamily="34" charset="0"/>
                <a:cs typeface="Arial" panose="020B0604020202020204" pitchFamily="34" charset="0"/>
              </a:rPr>
              <a:t>la </a:t>
            </a:r>
            <a:r>
              <a:rPr lang="fr-FR" sz="900" spc="10" dirty="0">
                <a:solidFill>
                  <a:prstClr val="black"/>
                </a:solidFill>
                <a:latin typeface="Arial" panose="020B0604020202020204" pitchFamily="34" charset="0"/>
                <a:cs typeface="Arial" panose="020B0604020202020204" pitchFamily="34" charset="0"/>
                <a:hlinkClick r:id="rId4"/>
              </a:rPr>
              <a:t>réalisation d’un projet </a:t>
            </a:r>
            <a:r>
              <a:rPr lang="fr-FR" sz="900" spc="10" dirty="0">
                <a:solidFill>
                  <a:prstClr val="black"/>
                </a:solidFill>
                <a:latin typeface="Arial" panose="020B0604020202020204" pitchFamily="34" charset="0"/>
                <a:cs typeface="Arial" panose="020B0604020202020204" pitchFamily="34" charset="0"/>
              </a:rPr>
              <a:t>sur les deux dernières années (œuvre concrète et interdisciplinaire), qui fait l’objet d’un suivi pédagogique évalué (noté sur le livret scolaire ou de formation) pendant son élaboration, ainsi qu’une épreuve orale de quinze minutes (cinq minutes de présentation et dix minutes de questionnement) en terminale.</a:t>
            </a:r>
            <a:br>
              <a:rPr lang="fr-FR" sz="900" spc="10" dirty="0">
                <a:solidFill>
                  <a:prstClr val="black"/>
                </a:solidFill>
                <a:latin typeface="Arial" panose="020B0604020202020204" pitchFamily="34" charset="0"/>
                <a:cs typeface="Arial" panose="020B0604020202020204" pitchFamily="34" charset="0"/>
              </a:rPr>
            </a:br>
            <a:endParaRPr lang="fr-FR" sz="900" spc="10" dirty="0">
              <a:solidFill>
                <a:prstClr val="black"/>
              </a:solidFill>
              <a:latin typeface="Arial" panose="020B0604020202020204" pitchFamily="34" charset="0"/>
              <a:cs typeface="Arial" panose="020B0604020202020204" pitchFamily="34" charset="0"/>
            </a:endParaRPr>
          </a:p>
        </p:txBody>
      </p:sp>
      <p:sp>
        <p:nvSpPr>
          <p:cNvPr id="25" name="Espace réservé du contenu 9">
            <a:extLst>
              <a:ext uri="{FF2B5EF4-FFF2-40B4-BE49-F238E27FC236}">
                <a16:creationId xmlns:a16="http://schemas.microsoft.com/office/drawing/2014/main" id="{8BAB8016-5C31-4AEB-8784-10CD4780A56E}"/>
              </a:ext>
            </a:extLst>
          </p:cNvPr>
          <p:cNvSpPr txBox="1">
            <a:spLocks/>
          </p:cNvSpPr>
          <p:nvPr/>
        </p:nvSpPr>
        <p:spPr>
          <a:xfrm>
            <a:off x="900000" y="900001"/>
            <a:ext cx="7560000" cy="288000"/>
          </a:xfrm>
          <a:prstGeom prst="rect">
            <a:avLst/>
          </a:prstGeom>
        </p:spPr>
        <p:txBody>
          <a:bodyPr vert="horz" lIns="0" tIns="0" rIns="0" bIns="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600"/>
              </a:spcAft>
              <a:buNone/>
            </a:pPr>
            <a:r>
              <a:rPr lang="fr-FR" sz="1600" b="1" cap="all" spc="30" dirty="0">
                <a:solidFill>
                  <a:srgbClr val="000091"/>
                </a:solidFill>
                <a:latin typeface="Arial" panose="020B0604020202020204" pitchFamily="34" charset="0"/>
                <a:cs typeface="Arial" panose="020B0604020202020204" pitchFamily="34" charset="0"/>
              </a:rPr>
              <a:t>LA RÉPARTITION DES ENSEIGNEMENTS EN Bac Pro</a:t>
            </a:r>
          </a:p>
        </p:txBody>
      </p:sp>
      <p:sp>
        <p:nvSpPr>
          <p:cNvPr id="27" name="Rectangle 26"/>
          <p:cNvSpPr/>
          <p:nvPr/>
        </p:nvSpPr>
        <p:spPr>
          <a:xfrm>
            <a:off x="900000" y="3424578"/>
            <a:ext cx="4004484" cy="415498"/>
          </a:xfrm>
          <a:prstGeom prst="rect">
            <a:avLst/>
          </a:prstGeom>
          <a:noFill/>
        </p:spPr>
        <p:txBody>
          <a:bodyPr wrap="square" lIns="0" tIns="0" rIns="0" bIns="0">
            <a:spAutoFit/>
          </a:bodyPr>
          <a:lstStyle/>
          <a:p>
            <a:pPr marL="171117" indent="-171117">
              <a:spcAft>
                <a:spcPts val="400"/>
              </a:spcAft>
              <a:buClr>
                <a:srgbClr val="E3000B"/>
              </a:buClr>
              <a:buFont typeface="Wingdings 3" panose="05040102010807070707" pitchFamily="18" charset="2"/>
              <a:buChar char="Ú"/>
            </a:pPr>
            <a:r>
              <a:rPr lang="fr-FR" sz="900" spc="20" dirty="0">
                <a:solidFill>
                  <a:prstClr val="black"/>
                </a:solidFill>
                <a:latin typeface="Arial" panose="020B0604020202020204" pitchFamily="34" charset="0"/>
                <a:cs typeface="Arial" panose="020B0604020202020204" pitchFamily="34" charset="0"/>
              </a:rPr>
              <a:t>Français, Histoire-Géographie, Éducation civique et morale, </a:t>
            </a:r>
            <a:br>
              <a:rPr lang="fr-FR" sz="900" spc="20" dirty="0">
                <a:solidFill>
                  <a:prstClr val="black"/>
                </a:solidFill>
                <a:latin typeface="Arial" panose="020B0604020202020204" pitchFamily="34" charset="0"/>
                <a:cs typeface="Arial" panose="020B0604020202020204" pitchFamily="34" charset="0"/>
              </a:rPr>
            </a:br>
            <a:r>
              <a:rPr lang="fr-FR" sz="900" spc="20" dirty="0">
                <a:solidFill>
                  <a:prstClr val="black"/>
                </a:solidFill>
                <a:latin typeface="Arial" panose="020B0604020202020204" pitchFamily="34" charset="0"/>
                <a:cs typeface="Arial" panose="020B0604020202020204" pitchFamily="34" charset="0"/>
              </a:rPr>
              <a:t>Langue vivante A, Mathématiques, Physique-Chimie ou Langue </a:t>
            </a:r>
            <a:br>
              <a:rPr lang="fr-FR" sz="900" spc="20" dirty="0">
                <a:solidFill>
                  <a:prstClr val="black"/>
                </a:solidFill>
                <a:latin typeface="Arial" panose="020B0604020202020204" pitchFamily="34" charset="0"/>
                <a:cs typeface="Arial" panose="020B0604020202020204" pitchFamily="34" charset="0"/>
              </a:rPr>
            </a:br>
            <a:r>
              <a:rPr lang="fr-FR" sz="900" spc="20" dirty="0">
                <a:solidFill>
                  <a:prstClr val="black"/>
                </a:solidFill>
                <a:latin typeface="Arial" panose="020B0604020202020204" pitchFamily="34" charset="0"/>
                <a:cs typeface="Arial" panose="020B0604020202020204" pitchFamily="34" charset="0"/>
              </a:rPr>
              <a:t>vivante B, Arts, Éducation physique et sportive.</a:t>
            </a:r>
          </a:p>
        </p:txBody>
      </p:sp>
      <p:sp>
        <p:nvSpPr>
          <p:cNvPr id="30" name="Rectangle 29"/>
          <p:cNvSpPr/>
          <p:nvPr/>
        </p:nvSpPr>
        <p:spPr>
          <a:xfrm>
            <a:off x="900000" y="4186314"/>
            <a:ext cx="4409000" cy="605294"/>
          </a:xfrm>
          <a:prstGeom prst="rect">
            <a:avLst/>
          </a:prstGeom>
          <a:noFill/>
        </p:spPr>
        <p:txBody>
          <a:bodyPr wrap="square" lIns="0" tIns="0" rIns="0" bIns="0">
            <a:spAutoFit/>
          </a:bodyPr>
          <a:lstStyle/>
          <a:p>
            <a:pPr marL="171117" indent="-171117">
              <a:spcAft>
                <a:spcPts val="400"/>
              </a:spcAft>
              <a:buClr>
                <a:srgbClr val="E3000B"/>
              </a:buClr>
              <a:buFont typeface="Wingdings 3" panose="05040102010807070707" pitchFamily="18" charset="2"/>
              <a:buChar char="Ú"/>
            </a:pPr>
            <a:r>
              <a:rPr lang="fr-FR" sz="900" spc="10" dirty="0">
                <a:solidFill>
                  <a:prstClr val="black"/>
                </a:solidFill>
                <a:latin typeface="Arial" panose="020B0604020202020204" pitchFamily="34" charset="0"/>
                <a:cs typeface="Arial" panose="020B0604020202020204" pitchFamily="34" charset="0"/>
              </a:rPr>
              <a:t>18 à 22 semaines sur les 3 années de formation</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selon la spécialité du baccalauréat professionnel</a:t>
            </a:r>
          </a:p>
          <a:p>
            <a:pPr marL="171117" indent="-171117">
              <a:spcAft>
                <a:spcPts val="400"/>
              </a:spcAft>
              <a:buClr>
                <a:srgbClr val="E3000B"/>
              </a:buClr>
              <a:buFont typeface="Wingdings 3" panose="05040102010807070707" pitchFamily="18" charset="2"/>
              <a:buChar char="Ú"/>
            </a:pPr>
            <a:r>
              <a:rPr lang="fr-FR" sz="900" spc="10" dirty="0">
                <a:solidFill>
                  <a:prstClr val="black"/>
                </a:solidFill>
                <a:latin typeface="Arial" panose="020B0604020202020204" pitchFamily="34" charset="0"/>
                <a:cs typeface="Arial" panose="020B0604020202020204" pitchFamily="34" charset="0"/>
              </a:rPr>
              <a:t>Une allocation de stage (50 € en 2</a:t>
            </a:r>
            <a:r>
              <a:rPr lang="fr-FR" sz="900" spc="10" baseline="30000" dirty="0">
                <a:solidFill>
                  <a:prstClr val="black"/>
                </a:solidFill>
                <a:latin typeface="Arial" panose="020B0604020202020204" pitchFamily="34" charset="0"/>
                <a:cs typeface="Arial" panose="020B0604020202020204" pitchFamily="34" charset="0"/>
              </a:rPr>
              <a:t>de</a:t>
            </a:r>
            <a:r>
              <a:rPr lang="fr-FR" sz="900" spc="10" dirty="0">
                <a:solidFill>
                  <a:prstClr val="black"/>
                </a:solidFill>
                <a:latin typeface="Arial" panose="020B0604020202020204" pitchFamily="34" charset="0"/>
                <a:cs typeface="Arial" panose="020B0604020202020204" pitchFamily="34" charset="0"/>
              </a:rPr>
              <a:t> pro, 75 € en 1</a:t>
            </a:r>
            <a:r>
              <a:rPr lang="fr-FR" sz="900" spc="10" baseline="30000" dirty="0">
                <a:solidFill>
                  <a:prstClr val="black"/>
                </a:solidFill>
                <a:latin typeface="Arial" panose="020B0604020202020204" pitchFamily="34" charset="0"/>
                <a:cs typeface="Arial" panose="020B0604020202020204" pitchFamily="34" charset="0"/>
              </a:rPr>
              <a:t>re</a:t>
            </a:r>
            <a:r>
              <a:rPr lang="fr-FR" sz="900" spc="10" dirty="0">
                <a:solidFill>
                  <a:prstClr val="black"/>
                </a:solidFill>
                <a:latin typeface="Arial" panose="020B0604020202020204" pitchFamily="34" charset="0"/>
                <a:cs typeface="Arial" panose="020B0604020202020204" pitchFamily="34" charset="0"/>
              </a:rPr>
              <a:t> pro et 100 € </a:t>
            </a:r>
            <a:br>
              <a:rPr lang="fr-FR" sz="900" spc="10" dirty="0">
                <a:solidFill>
                  <a:prstClr val="black"/>
                </a:solidFill>
                <a:latin typeface="Arial" panose="020B0604020202020204" pitchFamily="34" charset="0"/>
                <a:cs typeface="Arial" panose="020B0604020202020204" pitchFamily="34" charset="0"/>
              </a:rPr>
            </a:br>
            <a:r>
              <a:rPr lang="fr-FR" sz="900" spc="10" dirty="0">
                <a:solidFill>
                  <a:prstClr val="black"/>
                </a:solidFill>
                <a:latin typeface="Arial" panose="020B0604020202020204" pitchFamily="34" charset="0"/>
                <a:cs typeface="Arial" panose="020B0604020202020204" pitchFamily="34" charset="0"/>
              </a:rPr>
              <a:t>en terminale pro, par semaine de PFMP) est versée par l'État.</a:t>
            </a:r>
          </a:p>
        </p:txBody>
      </p:sp>
      <p:sp>
        <p:nvSpPr>
          <p:cNvPr id="31" name="Rectangle 30"/>
          <p:cNvSpPr/>
          <p:nvPr/>
        </p:nvSpPr>
        <p:spPr>
          <a:xfrm>
            <a:off x="924670" y="3934550"/>
            <a:ext cx="3346765"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32" name="Rectangle 31"/>
          <p:cNvSpPr/>
          <p:nvPr/>
        </p:nvSpPr>
        <p:spPr>
          <a:xfrm>
            <a:off x="900259" y="3956567"/>
            <a:ext cx="3251641" cy="184666"/>
          </a:xfrm>
          <a:prstGeom prst="rect">
            <a:avLst/>
          </a:prstGeom>
          <a:noFill/>
        </p:spPr>
        <p:txBody>
          <a:bodyPr wrap="square" lIns="0" tIns="0" rIns="0" bIns="0" anchor="ctr" anchorCtr="0">
            <a:spAutoFit/>
          </a:bodyPr>
          <a:lstStyle/>
          <a:p>
            <a:pPr marL="71858">
              <a:spcAft>
                <a:spcPts val="1200"/>
              </a:spcAft>
            </a:pPr>
            <a:r>
              <a:rPr lang="fr-FR" sz="1200" b="1" dirty="0">
                <a:solidFill>
                  <a:prstClr val="black"/>
                </a:solidFill>
                <a:latin typeface="Arial" panose="020B0604020202020204" pitchFamily="34" charset="0"/>
                <a:cs typeface="Arial" panose="020B0604020202020204" pitchFamily="34" charset="0"/>
              </a:rPr>
              <a:t>Périodes de formation en entreprise (PFMP)</a:t>
            </a:r>
          </a:p>
        </p:txBody>
      </p:sp>
      <p:sp>
        <p:nvSpPr>
          <p:cNvPr id="4" name="Espace réservé du pied de page 5">
            <a:extLst>
              <a:ext uri="{FF2B5EF4-FFF2-40B4-BE49-F238E27FC236}">
                <a16:creationId xmlns:a16="http://schemas.microsoft.com/office/drawing/2014/main" id="{21EB5ED0-C4B7-CA9B-F838-DF50D5A088ED}"/>
              </a:ext>
            </a:extLst>
          </p:cNvPr>
          <p:cNvSpPr>
            <a:spLocks noGrp="1"/>
          </p:cNvSpPr>
          <p:nvPr>
            <p:ph type="ftr" sz="quarter" idx="12"/>
          </p:nvPr>
        </p:nvSpPr>
        <p:spPr>
          <a:xfrm>
            <a:off x="649476" y="4840074"/>
            <a:ext cx="3897154" cy="274097"/>
          </a:xfrm>
        </p:spPr>
        <p:txBody>
          <a:bodyPr/>
          <a:lstStyle/>
          <a:p>
            <a:r>
              <a:rPr lang="fr-FR" b="1" cap="all" dirty="0"/>
              <a:t>Après la 3</a:t>
            </a:r>
            <a:r>
              <a:rPr lang="fr-FR" b="1" baseline="30000" dirty="0"/>
              <a:t>e</a:t>
            </a:r>
            <a:endParaRPr lang="fr-FR" b="1" cap="all" dirty="0"/>
          </a:p>
        </p:txBody>
      </p:sp>
      <p:sp>
        <p:nvSpPr>
          <p:cNvPr id="8" name="Titre 47">
            <a:extLst>
              <a:ext uri="{FF2B5EF4-FFF2-40B4-BE49-F238E27FC236}">
                <a16:creationId xmlns:a16="http://schemas.microsoft.com/office/drawing/2014/main" id="{779E9E49-AF34-B5E1-E71D-3943BB193FAF}"/>
              </a:ext>
            </a:extLst>
          </p:cNvPr>
          <p:cNvSpPr txBox="1">
            <a:spLocks/>
          </p:cNvSpPr>
          <p:nvPr/>
        </p:nvSpPr>
        <p:spPr>
          <a:xfrm>
            <a:off x="2742162" y="180416"/>
            <a:ext cx="2566868" cy="395584"/>
          </a:xfrm>
          <a:prstGeom prst="rect">
            <a:avLst/>
          </a:prstGeom>
        </p:spPr>
        <p:txBody>
          <a:bodyPr vert="horz" lIns="35932" tIns="35932" rIns="35932" bIns="35932"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cap="all" spc="30" dirty="0"/>
              <a:t>Après la 3</a:t>
            </a:r>
            <a:r>
              <a:rPr lang="fr-FR" spc="30" baseline="30000" dirty="0"/>
              <a:t>e</a:t>
            </a:r>
            <a:br>
              <a:rPr lang="fr-FR" spc="30" baseline="30000" dirty="0"/>
            </a:br>
            <a:r>
              <a:rPr lang="fr-FR" sz="1000" b="0" spc="30" dirty="0">
                <a:solidFill>
                  <a:prstClr val="black"/>
                </a:solidFill>
                <a:ea typeface="+mn-ea"/>
              </a:rPr>
              <a:t>Parcours d’orientation</a:t>
            </a:r>
            <a:endParaRPr lang="fr-FR" cap="all" spc="30" baseline="30000" dirty="0"/>
          </a:p>
        </p:txBody>
      </p:sp>
      <p:sp>
        <p:nvSpPr>
          <p:cNvPr id="9" name="Titre 1">
            <a:extLst>
              <a:ext uri="{FF2B5EF4-FFF2-40B4-BE49-F238E27FC236}">
                <a16:creationId xmlns:a16="http://schemas.microsoft.com/office/drawing/2014/main" id="{2524F372-BF83-1A71-D8B9-CEA6642DBBEC}"/>
              </a:ext>
            </a:extLst>
          </p:cNvPr>
          <p:cNvSpPr txBox="1">
            <a:spLocks/>
          </p:cNvSpPr>
          <p:nvPr/>
        </p:nvSpPr>
        <p:spPr>
          <a:xfrm>
            <a:off x="6768000" y="207453"/>
            <a:ext cx="2376373" cy="278322"/>
          </a:xfrm>
          <a:prstGeom prst="rect">
            <a:avLst/>
          </a:prstGeom>
        </p:spPr>
        <p:txBody>
          <a:bodyPr vert="horz" lIns="0" tIns="0" rIns="0" bIns="0" rtlCol="0" anchor="ctr" anchorCtr="0">
            <a:noAutofit/>
          </a:bodyPr>
          <a:lstStyle>
            <a:lvl1pPr algn="l" defTabSz="685800" rtl="0" eaLnBrk="1" latinLnBrk="0" hangingPunct="1">
              <a:lnSpc>
                <a:spcPct val="90000"/>
              </a:lnSpc>
              <a:spcBef>
                <a:spcPct val="0"/>
              </a:spcBef>
              <a:buNone/>
              <a:defRPr sz="1400" b="1" kern="1200">
                <a:solidFill>
                  <a:schemeClr val="tx1"/>
                </a:solidFill>
                <a:latin typeface="Arial" panose="020B0604020202020204" pitchFamily="34" charset="0"/>
                <a:ea typeface="+mj-ea"/>
                <a:cs typeface="Arial" panose="020B0604020202020204" pitchFamily="34" charset="0"/>
              </a:defRPr>
            </a:lvl1pPr>
          </a:lstStyle>
          <a:p>
            <a:r>
              <a:rPr lang="fr-FR" sz="1100" b="0" dirty="0"/>
              <a:t>S’orienter en voie professionnelle </a:t>
            </a:r>
            <a:br>
              <a:rPr lang="fr-FR" sz="1100" b="0" dirty="0"/>
            </a:br>
            <a:r>
              <a:rPr lang="fr-FR" sz="1100" b="0" dirty="0"/>
              <a:t>après la 3</a:t>
            </a:r>
            <a:r>
              <a:rPr lang="fr-FR" sz="1100" b="0" baseline="30000" dirty="0"/>
              <a:t>e</a:t>
            </a:r>
          </a:p>
        </p:txBody>
      </p:sp>
      <p:cxnSp>
        <p:nvCxnSpPr>
          <p:cNvPr id="10" name="Connecteur droit 9">
            <a:extLst>
              <a:ext uri="{FF2B5EF4-FFF2-40B4-BE49-F238E27FC236}">
                <a16:creationId xmlns:a16="http://schemas.microsoft.com/office/drawing/2014/main" id="{17149B48-A3DF-81C8-EC36-A351FE7628C4}"/>
              </a:ext>
            </a:extLst>
          </p:cNvPr>
          <p:cNvCxnSpPr>
            <a:cxnSpLocks/>
          </p:cNvCxnSpPr>
          <p:nvPr/>
        </p:nvCxnSpPr>
        <p:spPr>
          <a:xfrm>
            <a:off x="6624000" y="198438"/>
            <a:ext cx="0" cy="288000"/>
          </a:xfrm>
          <a:prstGeom prst="line">
            <a:avLst/>
          </a:prstGeom>
          <a:ln w="25400" cap="rnd">
            <a:solidFill>
              <a:srgbClr val="E3000B"/>
            </a:solidFill>
            <a:round/>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2CFAC4D5-7A8C-72FA-4781-67E5698A3D77}"/>
              </a:ext>
            </a:extLst>
          </p:cNvPr>
          <p:cNvSpPr/>
          <p:nvPr/>
        </p:nvSpPr>
        <p:spPr>
          <a:xfrm>
            <a:off x="900000" y="3132880"/>
            <a:ext cx="20520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6" name="Rectangle 5">
            <a:extLst>
              <a:ext uri="{FF2B5EF4-FFF2-40B4-BE49-F238E27FC236}">
                <a16:creationId xmlns:a16="http://schemas.microsoft.com/office/drawing/2014/main" id="{92373053-3885-2FCF-4535-0025DC204D05}"/>
              </a:ext>
            </a:extLst>
          </p:cNvPr>
          <p:cNvSpPr/>
          <p:nvPr/>
        </p:nvSpPr>
        <p:spPr>
          <a:xfrm>
            <a:off x="900811" y="3149883"/>
            <a:ext cx="1956719" cy="184666"/>
          </a:xfrm>
          <a:prstGeom prst="rect">
            <a:avLst/>
          </a:prstGeom>
          <a:noFill/>
        </p:spPr>
        <p:txBody>
          <a:bodyPr wrap="square" lIns="0" tIns="0" rIns="0" bIns="0" anchor="ctr" anchorCtr="0">
            <a:spAutoFit/>
          </a:bodyPr>
          <a:lstStyle/>
          <a:p>
            <a:pPr marL="71858">
              <a:spcAft>
                <a:spcPts val="1200"/>
              </a:spcAft>
            </a:pPr>
            <a:r>
              <a:rPr lang="fr-FR" sz="1200" b="1" dirty="0">
                <a:solidFill>
                  <a:prstClr val="black"/>
                </a:solidFill>
                <a:latin typeface="Arial" panose="020B0604020202020204" pitchFamily="34" charset="0"/>
                <a:cs typeface="Arial" panose="020B0604020202020204" pitchFamily="34" charset="0"/>
              </a:rPr>
              <a:t>Enseignements généraux</a:t>
            </a:r>
          </a:p>
        </p:txBody>
      </p:sp>
      <p:sp>
        <p:nvSpPr>
          <p:cNvPr id="7" name="Rectangle 6">
            <a:extLst>
              <a:ext uri="{FF2B5EF4-FFF2-40B4-BE49-F238E27FC236}">
                <a16:creationId xmlns:a16="http://schemas.microsoft.com/office/drawing/2014/main" id="{C9E3CB9D-F29D-B5AA-ABFF-9DFC3349AB27}"/>
              </a:ext>
            </a:extLst>
          </p:cNvPr>
          <p:cNvSpPr/>
          <p:nvPr/>
        </p:nvSpPr>
        <p:spPr>
          <a:xfrm>
            <a:off x="900000" y="1296000"/>
            <a:ext cx="3780000" cy="216000"/>
          </a:xfrm>
          <a:prstGeom prst="rect">
            <a:avLst/>
          </a:prstGeom>
          <a:solidFill>
            <a:srgbClr val="FFD5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60" tIns="45630" rIns="91260" bIns="45630" rtlCol="0" anchor="ctr"/>
          <a:lstStyle/>
          <a:p>
            <a:pPr algn="ctr"/>
            <a:endParaRPr lang="fr-FR" dirty="0"/>
          </a:p>
        </p:txBody>
      </p:sp>
      <p:sp>
        <p:nvSpPr>
          <p:cNvPr id="11" name="Rectangle 10">
            <a:extLst>
              <a:ext uri="{FF2B5EF4-FFF2-40B4-BE49-F238E27FC236}">
                <a16:creationId xmlns:a16="http://schemas.microsoft.com/office/drawing/2014/main" id="{AF09C445-C8EE-3A09-8371-6624A3C3C200}"/>
              </a:ext>
            </a:extLst>
          </p:cNvPr>
          <p:cNvSpPr/>
          <p:nvPr/>
        </p:nvSpPr>
        <p:spPr>
          <a:xfrm>
            <a:off x="900229" y="1320645"/>
            <a:ext cx="3708000" cy="166712"/>
          </a:xfrm>
          <a:prstGeom prst="rect">
            <a:avLst/>
          </a:prstGeom>
          <a:noFill/>
        </p:spPr>
        <p:txBody>
          <a:bodyPr wrap="square" lIns="0" tIns="0" rIns="0" bIns="0" anchor="ctr" anchorCtr="0">
            <a:spAutoFit/>
          </a:bodyPr>
          <a:lstStyle/>
          <a:p>
            <a:pPr marL="71858">
              <a:lnSpc>
                <a:spcPts val="1339"/>
              </a:lnSpc>
              <a:spcAft>
                <a:spcPts val="1200"/>
              </a:spcAft>
            </a:pPr>
            <a:r>
              <a:rPr lang="fr-FR" sz="1200" b="1" dirty="0">
                <a:solidFill>
                  <a:prstClr val="black"/>
                </a:solidFill>
                <a:latin typeface="Arial" panose="020B0604020202020204" pitchFamily="34" charset="0"/>
                <a:cs typeface="Arial" panose="020B0604020202020204" pitchFamily="34" charset="0"/>
              </a:rPr>
              <a:t>Enseignements professionnels, avec entre autres</a:t>
            </a:r>
          </a:p>
        </p:txBody>
      </p:sp>
    </p:spTree>
    <p:extLst>
      <p:ext uri="{BB962C8B-B14F-4D97-AF65-F5344CB8AC3E}">
        <p14:creationId xmlns:p14="http://schemas.microsoft.com/office/powerpoint/2010/main" val="4263211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CustomShape 2"/>
          <p:cNvSpPr/>
          <p:nvPr/>
        </p:nvSpPr>
        <p:spPr>
          <a:xfrm>
            <a:off x="258437" y="2370961"/>
            <a:ext cx="3061251" cy="588407"/>
          </a:xfrm>
          <a:prstGeom prst="homePlate">
            <a:avLst>
              <a:gd name="adj" fmla="val 50000"/>
            </a:avLst>
          </a:prstGeom>
          <a:solidFill>
            <a:schemeClr val="accent2">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95194" tIns="51092" rIns="308235" bIns="51092" anchor="ctr"/>
          <a:lstStyle/>
          <a:p>
            <a:pPr defTabSz="815041"/>
            <a:r>
              <a:rPr lang="fr-FR" sz="2100" b="1" dirty="0">
                <a:solidFill>
                  <a:prstClr val="black"/>
                </a:solidFill>
              </a:rPr>
              <a:t>2de pro Hôtellerie-restauration </a:t>
            </a:r>
          </a:p>
        </p:txBody>
      </p:sp>
      <p:sp>
        <p:nvSpPr>
          <p:cNvPr id="235" name="CustomShape 6"/>
          <p:cNvSpPr/>
          <p:nvPr/>
        </p:nvSpPr>
        <p:spPr>
          <a:xfrm>
            <a:off x="256163" y="3111874"/>
            <a:ext cx="3061251" cy="588409"/>
          </a:xfrm>
          <a:prstGeom prst="homePlate">
            <a:avLst>
              <a:gd name="adj" fmla="val 50000"/>
            </a:avLst>
          </a:prstGeom>
          <a:solidFill>
            <a:schemeClr val="accent4">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95194" tIns="51092" rIns="308235" bIns="51092" anchor="ctr"/>
          <a:lstStyle/>
          <a:p>
            <a:pPr defTabSz="815041"/>
            <a:r>
              <a:rPr lang="fr-FR" sz="2100" b="1" dirty="0">
                <a:solidFill>
                  <a:prstClr val="black"/>
                </a:solidFill>
              </a:rPr>
              <a:t>2de pro Métiers de la relation client</a:t>
            </a:r>
          </a:p>
        </p:txBody>
      </p:sp>
      <p:sp>
        <p:nvSpPr>
          <p:cNvPr id="11" name="Rectangle 10"/>
          <p:cNvSpPr/>
          <p:nvPr/>
        </p:nvSpPr>
        <p:spPr>
          <a:xfrm>
            <a:off x="1864826" y="764764"/>
            <a:ext cx="5200270" cy="800476"/>
          </a:xfrm>
          <a:prstGeom prst="rect">
            <a:avLst/>
          </a:prstGeom>
          <a:noFill/>
        </p:spPr>
        <p:txBody>
          <a:bodyPr wrap="none" lIns="61214" tIns="30607" rIns="61214" bIns="30607">
            <a:spAutoFit/>
          </a:bodyPr>
          <a:lstStyle/>
          <a:p>
            <a:pPr algn="ctr" defTabSz="815041"/>
            <a:r>
              <a:rPr lang="fr-FR" sz="2400" b="1" dirty="0">
                <a:ln w="0"/>
                <a:gradFill>
                  <a:gsLst>
                    <a:gs pos="0">
                      <a:srgbClr val="4BACC6">
                        <a:lumMod val="50000"/>
                      </a:srgbClr>
                    </a:gs>
                    <a:gs pos="50000">
                      <a:srgbClr val="4BACC6"/>
                    </a:gs>
                    <a:gs pos="100000">
                      <a:srgbClr val="4BACC6">
                        <a:lumMod val="60000"/>
                        <a:lumOff val="40000"/>
                      </a:srgbClr>
                    </a:gs>
                  </a:gsLst>
                  <a:lin ang="5400000"/>
                </a:gradFill>
                <a:effectLst>
                  <a:reflection blurRad="6350" stA="53000" endA="300" endPos="35500" dir="5400000" sy="-90000" algn="bl" rotWithShape="0"/>
                </a:effectLst>
              </a:rPr>
              <a:t> Les familles de métiers en seconde pro.</a:t>
            </a:r>
          </a:p>
          <a:p>
            <a:pPr algn="ctr" defTabSz="815041"/>
            <a:r>
              <a:rPr lang="fr-FR" sz="2400" b="1" dirty="0">
                <a:ln w="0"/>
                <a:gradFill>
                  <a:gsLst>
                    <a:gs pos="0">
                      <a:srgbClr val="4BACC6">
                        <a:lumMod val="50000"/>
                      </a:srgbClr>
                    </a:gs>
                    <a:gs pos="50000">
                      <a:srgbClr val="4BACC6"/>
                    </a:gs>
                    <a:gs pos="100000">
                      <a:srgbClr val="4BACC6">
                        <a:lumMod val="60000"/>
                        <a:lumOff val="40000"/>
                      </a:srgbClr>
                    </a:gs>
                  </a:gsLst>
                  <a:lin ang="5400000"/>
                </a:gradFill>
                <a:effectLst>
                  <a:reflection blurRad="6350" stA="53000" endA="300" endPos="35500" dir="5400000" sy="-90000" algn="bl" rotWithShape="0"/>
                </a:effectLst>
              </a:rPr>
              <a:t> Quelques exemples :</a:t>
            </a:r>
          </a:p>
        </p:txBody>
      </p:sp>
      <p:sp>
        <p:nvSpPr>
          <p:cNvPr id="2" name="Rectangle 1">
            <a:extLst>
              <a:ext uri="{FF2B5EF4-FFF2-40B4-BE49-F238E27FC236}">
                <a16:creationId xmlns:a16="http://schemas.microsoft.com/office/drawing/2014/main" id="{C33167CF-496D-4BE9-A671-120BBB99355A}"/>
              </a:ext>
            </a:extLst>
          </p:cNvPr>
          <p:cNvSpPr/>
          <p:nvPr/>
        </p:nvSpPr>
        <p:spPr>
          <a:xfrm>
            <a:off x="3317397" y="2370960"/>
            <a:ext cx="5744818" cy="58840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lIns="81506" tIns="40753" rIns="81506" bIns="40753" rtlCol="0" anchor="ctr"/>
          <a:lstStyle/>
          <a:p>
            <a:pPr marL="191281" indent="-191281" defTabSz="815041">
              <a:buFontTx/>
              <a:buChar char="-"/>
            </a:pPr>
            <a:r>
              <a:rPr lang="fr-FR" sz="1300" b="1" dirty="0">
                <a:solidFill>
                  <a:prstClr val="black"/>
                </a:solidFill>
              </a:rPr>
              <a:t>1</a:t>
            </a:r>
            <a:r>
              <a:rPr lang="fr-FR" sz="1300" b="1" baseline="30000" dirty="0">
                <a:solidFill>
                  <a:prstClr val="black"/>
                </a:solidFill>
              </a:rPr>
              <a:t>ère</a:t>
            </a:r>
            <a:r>
              <a:rPr lang="fr-FR" sz="1300" b="1" dirty="0">
                <a:solidFill>
                  <a:prstClr val="black"/>
                </a:solidFill>
              </a:rPr>
              <a:t> et terminale pro  Commercialisation et services en restauration</a:t>
            </a:r>
          </a:p>
          <a:p>
            <a:pPr marL="191281" indent="-191281" defTabSz="815041">
              <a:buFontTx/>
              <a:buChar char="-"/>
            </a:pPr>
            <a:r>
              <a:rPr lang="fr-FR" sz="1300" b="1" dirty="0">
                <a:solidFill>
                  <a:prstClr val="black"/>
                </a:solidFill>
              </a:rPr>
              <a:t>1</a:t>
            </a:r>
            <a:r>
              <a:rPr lang="fr-FR" sz="1300" b="1" baseline="30000" dirty="0">
                <a:solidFill>
                  <a:prstClr val="black"/>
                </a:solidFill>
              </a:rPr>
              <a:t>ère</a:t>
            </a:r>
            <a:r>
              <a:rPr lang="fr-FR" sz="1300" b="1" dirty="0">
                <a:solidFill>
                  <a:prstClr val="black"/>
                </a:solidFill>
              </a:rPr>
              <a:t> et terminale pro Cuisine</a:t>
            </a:r>
          </a:p>
        </p:txBody>
      </p:sp>
      <p:sp>
        <p:nvSpPr>
          <p:cNvPr id="3" name="Rectangle 2">
            <a:extLst>
              <a:ext uri="{FF2B5EF4-FFF2-40B4-BE49-F238E27FC236}">
                <a16:creationId xmlns:a16="http://schemas.microsoft.com/office/drawing/2014/main" id="{164E4840-92A0-4343-B5CE-7ED7A65893FF}"/>
              </a:ext>
            </a:extLst>
          </p:cNvPr>
          <p:cNvSpPr/>
          <p:nvPr/>
        </p:nvSpPr>
        <p:spPr>
          <a:xfrm>
            <a:off x="3289043" y="3133121"/>
            <a:ext cx="5744818" cy="58840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81506" tIns="40753" rIns="81506" bIns="40753" rtlCol="0" anchor="ctr"/>
          <a:lstStyle/>
          <a:p>
            <a:pPr marL="191281" indent="-191281" defTabSz="815041">
              <a:buFontTx/>
              <a:buChar char="-"/>
            </a:pPr>
            <a:r>
              <a:rPr lang="fr-FR" sz="1200" b="1" dirty="0">
                <a:solidFill>
                  <a:prstClr val="black"/>
                </a:solidFill>
              </a:rPr>
              <a:t>1</a:t>
            </a:r>
            <a:r>
              <a:rPr lang="fr-FR" sz="1200" b="1" baseline="30000" dirty="0">
                <a:solidFill>
                  <a:prstClr val="black"/>
                </a:solidFill>
              </a:rPr>
              <a:t>ère</a:t>
            </a:r>
            <a:r>
              <a:rPr lang="fr-FR" sz="1200" b="1" dirty="0">
                <a:solidFill>
                  <a:prstClr val="black"/>
                </a:solidFill>
              </a:rPr>
              <a:t> et terminale pro Métiers du commerce et de la vente (option A ou B)</a:t>
            </a:r>
          </a:p>
          <a:p>
            <a:pPr marL="191281" indent="-191281" defTabSz="815041">
              <a:buFontTx/>
              <a:buChar char="-"/>
            </a:pPr>
            <a:r>
              <a:rPr lang="fr-FR" sz="1200" b="1" dirty="0">
                <a:solidFill>
                  <a:prstClr val="black"/>
                </a:solidFill>
              </a:rPr>
              <a:t>1</a:t>
            </a:r>
            <a:r>
              <a:rPr lang="fr-FR" sz="1200" b="1" baseline="30000" dirty="0">
                <a:solidFill>
                  <a:prstClr val="black"/>
                </a:solidFill>
              </a:rPr>
              <a:t>ère</a:t>
            </a:r>
            <a:r>
              <a:rPr lang="fr-FR" sz="1200" b="1" dirty="0">
                <a:solidFill>
                  <a:prstClr val="black"/>
                </a:solidFill>
              </a:rPr>
              <a:t> et terminale pro Métiers de l’accueil</a:t>
            </a:r>
          </a:p>
        </p:txBody>
      </p:sp>
    </p:spTree>
    <p:extLst>
      <p:ext uri="{BB962C8B-B14F-4D97-AF65-F5344CB8AC3E}">
        <p14:creationId xmlns:p14="http://schemas.microsoft.com/office/powerpoint/2010/main" val="228633448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a:extLst>
              <a:ext uri="{FF2B5EF4-FFF2-40B4-BE49-F238E27FC236}">
                <a16:creationId xmlns:a16="http://schemas.microsoft.com/office/drawing/2014/main" id="{637AEDE5-B5FE-4F96-8532-B67F0B30965D}"/>
              </a:ext>
            </a:extLst>
          </p:cNvPr>
          <p:cNvSpPr>
            <a:spLocks noGrp="1"/>
          </p:cNvSpPr>
          <p:nvPr>
            <p:ph type="subTitle" idx="1"/>
          </p:nvPr>
        </p:nvSpPr>
        <p:spPr>
          <a:xfrm>
            <a:off x="2160000" y="2700000"/>
            <a:ext cx="6858000" cy="1127342"/>
          </a:xfrm>
        </p:spPr>
        <p:txBody>
          <a:bodyPr lIns="0" tIns="0" rIns="0" bIns="0" anchor="t" anchorCtr="0"/>
          <a:lstStyle/>
          <a:p>
            <a:r>
              <a:rPr lang="fr-FR" spc="30" dirty="0"/>
              <a:t>S’ORIENTER</a:t>
            </a:r>
            <a:br>
              <a:rPr lang="fr-FR" spc="30" dirty="0"/>
            </a:br>
            <a:r>
              <a:rPr lang="fr-FR" b="0" cap="all" spc="30" dirty="0"/>
              <a:t>EN SECONDE GÉNÉRALE</a:t>
            </a:r>
            <a:br>
              <a:rPr lang="fr-FR" b="0" cap="all" spc="30" dirty="0"/>
            </a:br>
            <a:r>
              <a:rPr lang="fr-FR" b="0" cap="all" spc="30" dirty="0"/>
              <a:t>ET TECHNOLOGIQUE</a:t>
            </a:r>
          </a:p>
        </p:txBody>
      </p:sp>
    </p:spTree>
    <p:extLst>
      <p:ext uri="{BB962C8B-B14F-4D97-AF65-F5344CB8AC3E}">
        <p14:creationId xmlns:p14="http://schemas.microsoft.com/office/powerpoint/2010/main" val="3110688800"/>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323c6814-0b81-41f3-9534-ff0401eeb2a9" xsi:nil="true"/>
    <lcf76f155ced4ddcb4097134ff3c332f xmlns="c9676a1b-525b-45d7-a5bb-94d9cefddae1">
      <Terms xmlns="http://schemas.microsoft.com/office/infopath/2007/PartnerControls"/>
    </lcf76f155ced4ddcb4097134ff3c332f>
    <LIVRAISON xmlns="c9676a1b-525b-45d7-a5bb-94d9cefddae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A0DC9F87D54E54F9B57F7A65E8B6779" ma:contentTypeVersion="15" ma:contentTypeDescription="Crée un document." ma:contentTypeScope="" ma:versionID="c0b8190478988e71897c9f51755c8115">
  <xsd:schema xmlns:xsd="http://www.w3.org/2001/XMLSchema" xmlns:xs="http://www.w3.org/2001/XMLSchema" xmlns:p="http://schemas.microsoft.com/office/2006/metadata/properties" xmlns:ns2="c9676a1b-525b-45d7-a5bb-94d9cefddae1" xmlns:ns3="323c6814-0b81-41f3-9534-ff0401eeb2a9" targetNamespace="http://schemas.microsoft.com/office/2006/metadata/properties" ma:root="true" ma:fieldsID="53dbeacf9f685844a247c9712151b274" ns2:_="" ns3:_="">
    <xsd:import namespace="c9676a1b-525b-45d7-a5bb-94d9cefddae1"/>
    <xsd:import namespace="323c6814-0b81-41f3-9534-ff0401eeb2a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SearchProperties" minOccurs="0"/>
                <xsd:element ref="ns2:MediaServiceLocation" minOccurs="0"/>
                <xsd:element ref="ns2:LIVRAIS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676a1b-525b-45d7-a5bb-94d9cefdda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Balises d’images" ma:readOnly="false" ma:fieldId="{5cf76f15-5ced-4ddc-b409-7134ff3c332f}" ma:taxonomyMulti="true" ma:sspId="af704385-abc5-46de-aa88-6df51c0987ab"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Location" ma:index="21" nillable="true" ma:displayName="Location" ma:indexed="true" ma:internalName="MediaServiceLocation" ma:readOnly="true">
      <xsd:simpleType>
        <xsd:restriction base="dms:Text"/>
      </xsd:simpleType>
    </xsd:element>
    <xsd:element name="LIVRAISON" ma:index="22" nillable="true" ma:displayName="LIVRAISON" ma:format="Dropdown" ma:internalName="LIVRAISON">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23c6814-0b81-41f3-9534-ff0401eeb2a9"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a8c80ed1-3266-403e-b9df-db1637b693ec}" ma:internalName="TaxCatchAll" ma:showField="CatchAllData" ma:web="323c6814-0b81-41f3-9534-ff0401eeb2a9">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11FA97D-B43E-4735-A9FE-B118581AB376}">
  <ds:schemaRefs>
    <ds:schemaRef ds:uri="http://schemas.microsoft.com/sharepoint/v3/contenttype/forms"/>
  </ds:schemaRefs>
</ds:datastoreItem>
</file>

<file path=customXml/itemProps2.xml><?xml version="1.0" encoding="utf-8"?>
<ds:datastoreItem xmlns:ds="http://schemas.openxmlformats.org/officeDocument/2006/customXml" ds:itemID="{130EBFE1-9F17-4D3A-9BBB-F2E5896CF7D4}">
  <ds:schemaRefs>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 ds:uri="8b82278e-a85a-407d-ae5b-80f5e398b3bb"/>
    <ds:schemaRef ds:uri="http://purl.org/dc/elements/1.1/"/>
    <ds:schemaRef ds:uri="9448bf83-8346-4500-a2f7-4e41d137855d"/>
    <ds:schemaRef ds:uri="http://schemas.microsoft.com/office/2006/metadata/properties"/>
    <ds:schemaRef ds:uri="http://purl.org/dc/dcmitype/"/>
    <ds:schemaRef ds:uri="http://purl.org/dc/terms/"/>
    <ds:schemaRef ds:uri="323c6814-0b81-41f3-9534-ff0401eeb2a9"/>
    <ds:schemaRef ds:uri="c9676a1b-525b-45d7-a5bb-94d9cefddae1"/>
  </ds:schemaRefs>
</ds:datastoreItem>
</file>

<file path=customXml/itemProps3.xml><?xml version="1.0" encoding="utf-8"?>
<ds:datastoreItem xmlns:ds="http://schemas.openxmlformats.org/officeDocument/2006/customXml" ds:itemID="{1E03C431-26C7-4228-8029-EF4D484CE3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676a1b-525b-45d7-a5bb-94d9cefddae1"/>
    <ds:schemaRef ds:uri="323c6814-0b81-41f3-9534-ff0401eeb2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1779</Words>
  <Application>Microsoft Office PowerPoint</Application>
  <PresentationFormat>Personnalisé</PresentationFormat>
  <Paragraphs>282</Paragraphs>
  <Slides>20</Slides>
  <Notes>12</Notes>
  <HiddenSlides>0</HiddenSlides>
  <MMClips>0</MMClips>
  <ScaleCrop>false</ScaleCrop>
  <HeadingPairs>
    <vt:vector size="6" baseType="variant">
      <vt:variant>
        <vt:lpstr>Polices utilisées</vt:lpstr>
      </vt:variant>
      <vt:variant>
        <vt:i4>10</vt:i4>
      </vt:variant>
      <vt:variant>
        <vt:lpstr>Thème</vt:lpstr>
      </vt:variant>
      <vt:variant>
        <vt:i4>8</vt:i4>
      </vt:variant>
      <vt:variant>
        <vt:lpstr>Titres des diapositives</vt:lpstr>
      </vt:variant>
      <vt:variant>
        <vt:i4>20</vt:i4>
      </vt:variant>
    </vt:vector>
  </HeadingPairs>
  <TitlesOfParts>
    <vt:vector size="38" baseType="lpstr">
      <vt:lpstr>Arial</vt:lpstr>
      <vt:lpstr>Calibri</vt:lpstr>
      <vt:lpstr>Calibri Light</vt:lpstr>
      <vt:lpstr>Courier New</vt:lpstr>
      <vt:lpstr>Symbol</vt:lpstr>
      <vt:lpstr>Tahoma</vt:lpstr>
      <vt:lpstr>Times New Roman</vt:lpstr>
      <vt:lpstr>Verdana</vt:lpstr>
      <vt:lpstr>Wingdings</vt:lpstr>
      <vt:lpstr>Wingdings 3</vt:lpstr>
      <vt:lpstr>Thème Office</vt:lpstr>
      <vt:lpstr>Office Theme</vt:lpstr>
      <vt:lpstr>1_Office Theme</vt:lpstr>
      <vt:lpstr>2_Office Theme</vt:lpstr>
      <vt:lpstr>3_Office Theme</vt:lpstr>
      <vt:lpstr>4_Office Theme</vt:lpstr>
      <vt:lpstr>5_Office Theme</vt:lpstr>
      <vt:lpstr>6_Office Theme</vt:lpstr>
      <vt:lpstr>Faire un choix pour son orientation post 3ème </vt:lpstr>
      <vt:lpstr>Présentation PowerPoint</vt:lpstr>
      <vt:lpstr>Présentation PowerPoint</vt:lpstr>
      <vt:lpstr>Présentation PowerPoint</vt:lpstr>
      <vt:lpstr>Après la 3e Parcours d’orientation</vt:lpstr>
      <vt:lpstr>Présentation PowerPoint</vt:lpstr>
      <vt:lpstr>Présentation PowerPoint</vt:lpstr>
      <vt:lpstr>Présentation PowerPoint</vt:lpstr>
      <vt:lpstr>Présentation PowerPoint</vt:lpstr>
      <vt:lpstr>Présentation PowerPoint</vt:lpstr>
      <vt:lpstr>Présentation PowerPoint</vt:lpstr>
      <vt:lpstr>S’ORIENTER APRES LA 2DE GÉNÉRALE ET TECHNOLOGIQUE</vt:lpstr>
      <vt:lpstr>Présentation PowerPoint</vt:lpstr>
      <vt:lpstr>Présentation PowerPoint</vt:lpstr>
      <vt:lpstr>Présentation PowerPoint</vt:lpstr>
      <vt:lpstr>Après la 3e Parcours d’orientation</vt:lpstr>
      <vt:lpstr>Après la 3e Parcours d’orientation</vt:lpstr>
      <vt:lpstr>Après la 3e Parcours d’orientation</vt:lpstr>
      <vt:lpstr>Après la 3e Parcours d’orientation</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Anne ROINARD CHAUVET</dc:creator>
  <cp:lastModifiedBy>Jerome Aries</cp:lastModifiedBy>
  <cp:revision>264</cp:revision>
  <cp:lastPrinted>2025-02-13T16:38:48Z</cp:lastPrinted>
  <dcterms:created xsi:type="dcterms:W3CDTF">2022-03-17T10:00:59Z</dcterms:created>
  <dcterms:modified xsi:type="dcterms:W3CDTF">2026-03-03T09:40:43Z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0x0101008A0DC9F87D54E54F9B57F7A65E8B6779</vt:lpwstr>
  </property>
  <property fmtid="{D5CDD505-2E9C-101B-9397-08002B2CF9AE}" pid="3" name="MediaServiceImageTags">
    <vt:lpwstr/>
  </property>
</Properties>
</file>